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48" r:id="rId2"/>
  </p:sldMasterIdLst>
  <p:notesMasterIdLst>
    <p:notesMasterId r:id="rId12"/>
  </p:notesMasterIdLst>
  <p:sldIdLst>
    <p:sldId id="1320" r:id="rId3"/>
    <p:sldId id="1314" r:id="rId4"/>
    <p:sldId id="1317" r:id="rId5"/>
    <p:sldId id="1318" r:id="rId6"/>
    <p:sldId id="1323" r:id="rId7"/>
    <p:sldId id="1319" r:id="rId8"/>
    <p:sldId id="1321" r:id="rId9"/>
    <p:sldId id="1325" r:id="rId10"/>
    <p:sldId id="132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2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43F4CA-C46A-43A6-88DD-4CBC73205A30}" v="3" dt="2021-09-09T20:55:38.2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59011" autoAdjust="0"/>
  </p:normalViewPr>
  <p:slideViewPr>
    <p:cSldViewPr snapToGrid="0">
      <p:cViewPr varScale="1">
        <p:scale>
          <a:sx n="32" d="100"/>
          <a:sy n="32" d="100"/>
        </p:scale>
        <p:origin x="142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 Butz" userId="fc5d1a4d-0261-4915-a1bc-47832cabb952" providerId="ADAL" clId="{3643F4CA-C46A-43A6-88DD-4CBC73205A30}"/>
    <pc:docChg chg="custSel delSld modSld sldOrd">
      <pc:chgData name="Jenni Butz" userId="fc5d1a4d-0261-4915-a1bc-47832cabb952" providerId="ADAL" clId="{3643F4CA-C46A-43A6-88DD-4CBC73205A30}" dt="2021-09-09T20:55:38.209" v="251"/>
      <pc:docMkLst>
        <pc:docMk/>
      </pc:docMkLst>
      <pc:sldChg chg="modSp mod">
        <pc:chgData name="Jenni Butz" userId="fc5d1a4d-0261-4915-a1bc-47832cabb952" providerId="ADAL" clId="{3643F4CA-C46A-43A6-88DD-4CBC73205A30}" dt="2021-07-08T17:17:35.308" v="8" actId="14100"/>
        <pc:sldMkLst>
          <pc:docMk/>
          <pc:sldMk cId="4205887060" sldId="1314"/>
        </pc:sldMkLst>
        <pc:spChg chg="mod">
          <ac:chgData name="Jenni Butz" userId="fc5d1a4d-0261-4915-a1bc-47832cabb952" providerId="ADAL" clId="{3643F4CA-C46A-43A6-88DD-4CBC73205A30}" dt="2021-07-08T17:17:28.605" v="7" actId="27636"/>
          <ac:spMkLst>
            <pc:docMk/>
            <pc:sldMk cId="4205887060" sldId="1314"/>
            <ac:spMk id="2" creationId="{D38BDE9D-F5AF-4003-B61F-98F49D59D590}"/>
          </ac:spMkLst>
        </pc:spChg>
        <pc:picChg chg="mod">
          <ac:chgData name="Jenni Butz" userId="fc5d1a4d-0261-4915-a1bc-47832cabb952" providerId="ADAL" clId="{3643F4CA-C46A-43A6-88DD-4CBC73205A30}" dt="2021-07-08T17:17:35.308" v="8" actId="14100"/>
          <ac:picMkLst>
            <pc:docMk/>
            <pc:sldMk cId="4205887060" sldId="1314"/>
            <ac:picMk id="11" creationId="{80AAFEA7-B546-DB44-BD06-BCAAC07D83C4}"/>
          </ac:picMkLst>
        </pc:picChg>
      </pc:sldChg>
      <pc:sldChg chg="modSp mod">
        <pc:chgData name="Jenni Butz" userId="fc5d1a4d-0261-4915-a1bc-47832cabb952" providerId="ADAL" clId="{3643F4CA-C46A-43A6-88DD-4CBC73205A30}" dt="2021-07-08T17:18:12.242" v="11" actId="27636"/>
        <pc:sldMkLst>
          <pc:docMk/>
          <pc:sldMk cId="4250098679" sldId="1317"/>
        </pc:sldMkLst>
        <pc:spChg chg="mod">
          <ac:chgData name="Jenni Butz" userId="fc5d1a4d-0261-4915-a1bc-47832cabb952" providerId="ADAL" clId="{3643F4CA-C46A-43A6-88DD-4CBC73205A30}" dt="2021-07-08T17:18:12.242" v="11" actId="27636"/>
          <ac:spMkLst>
            <pc:docMk/>
            <pc:sldMk cId="4250098679" sldId="1317"/>
            <ac:spMk id="2" creationId="{88300108-341B-4074-9897-643E39A191B1}"/>
          </ac:spMkLst>
        </pc:spChg>
      </pc:sldChg>
      <pc:sldChg chg="modSp mod">
        <pc:chgData name="Jenni Butz" userId="fc5d1a4d-0261-4915-a1bc-47832cabb952" providerId="ADAL" clId="{3643F4CA-C46A-43A6-88DD-4CBC73205A30}" dt="2021-07-08T17:16:57.686" v="0" actId="2711"/>
        <pc:sldMkLst>
          <pc:docMk/>
          <pc:sldMk cId="2147006877" sldId="1320"/>
        </pc:sldMkLst>
        <pc:spChg chg="mod">
          <ac:chgData name="Jenni Butz" userId="fc5d1a4d-0261-4915-a1bc-47832cabb952" providerId="ADAL" clId="{3643F4CA-C46A-43A6-88DD-4CBC73205A30}" dt="2021-07-08T17:16:57.686" v="0" actId="2711"/>
          <ac:spMkLst>
            <pc:docMk/>
            <pc:sldMk cId="2147006877" sldId="1320"/>
            <ac:spMk id="2" creationId="{306212F9-0440-4C7E-843F-421BDACBF9AF}"/>
          </ac:spMkLst>
        </pc:spChg>
      </pc:sldChg>
      <pc:sldChg chg="addSp delSp modSp mod modNotesTx">
        <pc:chgData name="Jenni Butz" userId="fc5d1a4d-0261-4915-a1bc-47832cabb952" providerId="ADAL" clId="{3643F4CA-C46A-43A6-88DD-4CBC73205A30}" dt="2021-09-09T20:55:38.209" v="251"/>
        <pc:sldMkLst>
          <pc:docMk/>
          <pc:sldMk cId="2267061221" sldId="1322"/>
        </pc:sldMkLst>
        <pc:spChg chg="add mod">
          <ac:chgData name="Jenni Butz" userId="fc5d1a4d-0261-4915-a1bc-47832cabb952" providerId="ADAL" clId="{3643F4CA-C46A-43A6-88DD-4CBC73205A30}" dt="2021-08-23T21:51:43.941" v="234" actId="1076"/>
          <ac:spMkLst>
            <pc:docMk/>
            <pc:sldMk cId="2267061221" sldId="1322"/>
            <ac:spMk id="15" creationId="{BBE35A76-1B3A-44D4-922B-CCB673736DC1}"/>
          </ac:spMkLst>
        </pc:spChg>
        <pc:spChg chg="mod">
          <ac:chgData name="Jenni Butz" userId="fc5d1a4d-0261-4915-a1bc-47832cabb952" providerId="ADAL" clId="{3643F4CA-C46A-43A6-88DD-4CBC73205A30}" dt="2021-07-28T21:47:38.195" v="230" actId="1076"/>
          <ac:spMkLst>
            <pc:docMk/>
            <pc:sldMk cId="2267061221" sldId="1322"/>
            <ac:spMk id="16" creationId="{199D0DFD-1307-A54C-9FE0-6019EB73633F}"/>
          </ac:spMkLst>
        </pc:spChg>
        <pc:spChg chg="mod">
          <ac:chgData name="Jenni Butz" userId="fc5d1a4d-0261-4915-a1bc-47832cabb952" providerId="ADAL" clId="{3643F4CA-C46A-43A6-88DD-4CBC73205A30}" dt="2021-07-28T21:44:38.686" v="206" actId="1076"/>
          <ac:spMkLst>
            <pc:docMk/>
            <pc:sldMk cId="2267061221" sldId="1322"/>
            <ac:spMk id="17" creationId="{0DD5CFBF-D69D-5A41-A0E3-BBC9DB1D6FB3}"/>
          </ac:spMkLst>
        </pc:spChg>
        <pc:spChg chg="del">
          <ac:chgData name="Jenni Butz" userId="fc5d1a4d-0261-4915-a1bc-47832cabb952" providerId="ADAL" clId="{3643F4CA-C46A-43A6-88DD-4CBC73205A30}" dt="2021-07-28T21:35:14.280" v="174" actId="478"/>
          <ac:spMkLst>
            <pc:docMk/>
            <pc:sldMk cId="2267061221" sldId="1322"/>
            <ac:spMk id="18" creationId="{B4FA5828-1ABD-A143-B01D-FB5D05654A56}"/>
          </ac:spMkLst>
        </pc:spChg>
        <pc:spChg chg="mod">
          <ac:chgData name="Jenni Butz" userId="fc5d1a4d-0261-4915-a1bc-47832cabb952" providerId="ADAL" clId="{3643F4CA-C46A-43A6-88DD-4CBC73205A30}" dt="2021-09-09T20:55:38.209" v="251"/>
          <ac:spMkLst>
            <pc:docMk/>
            <pc:sldMk cId="2267061221" sldId="1322"/>
            <ac:spMk id="18" creationId="{DDEFA100-3E65-4C49-A7F5-2B62B0C99783}"/>
          </ac:spMkLst>
        </pc:spChg>
        <pc:spChg chg="mod">
          <ac:chgData name="Jenni Butz" userId="fc5d1a4d-0261-4915-a1bc-47832cabb952" providerId="ADAL" clId="{3643F4CA-C46A-43A6-88DD-4CBC73205A30}" dt="2021-07-28T21:47:55.530" v="231" actId="20577"/>
          <ac:spMkLst>
            <pc:docMk/>
            <pc:sldMk cId="2267061221" sldId="1322"/>
            <ac:spMk id="21" creationId="{99F66F4F-C1DE-124A-9865-D6CC16382828}"/>
          </ac:spMkLst>
        </pc:spChg>
        <pc:grpChg chg="add mod">
          <ac:chgData name="Jenni Butz" userId="fc5d1a4d-0261-4915-a1bc-47832cabb952" providerId="ADAL" clId="{3643F4CA-C46A-43A6-88DD-4CBC73205A30}" dt="2021-09-09T20:55:38.209" v="251"/>
          <ac:grpSpMkLst>
            <pc:docMk/>
            <pc:sldMk cId="2267061221" sldId="1322"/>
            <ac:grpSpMk id="13" creationId="{57C6911F-CD11-4B67-AE1C-D3678A0AEC4D}"/>
          </ac:grpSpMkLst>
        </pc:grpChg>
        <pc:picChg chg="add del mod">
          <ac:chgData name="Jenni Butz" userId="fc5d1a4d-0261-4915-a1bc-47832cabb952" providerId="ADAL" clId="{3643F4CA-C46A-43A6-88DD-4CBC73205A30}" dt="2021-09-09T20:55:36.948" v="250" actId="478"/>
          <ac:picMkLst>
            <pc:docMk/>
            <pc:sldMk cId="2267061221" sldId="1322"/>
            <ac:picMk id="3" creationId="{6443961E-62D9-4377-B531-171BEB305065}"/>
          </ac:picMkLst>
        </pc:picChg>
        <pc:picChg chg="add del mod modCrop">
          <ac:chgData name="Jenni Butz" userId="fc5d1a4d-0261-4915-a1bc-47832cabb952" providerId="ADAL" clId="{3643F4CA-C46A-43A6-88DD-4CBC73205A30}" dt="2021-08-24T16:34:49.558" v="235" actId="478"/>
          <ac:picMkLst>
            <pc:docMk/>
            <pc:sldMk cId="2267061221" sldId="1322"/>
            <ac:picMk id="3" creationId="{EECEB4CB-681D-47A0-9EEA-736D03E2B507}"/>
          </ac:picMkLst>
        </pc:picChg>
        <pc:picChg chg="add del mod modCrop">
          <ac:chgData name="Jenni Butz" userId="fc5d1a4d-0261-4915-a1bc-47832cabb952" providerId="ADAL" clId="{3643F4CA-C46A-43A6-88DD-4CBC73205A30}" dt="2021-09-09T20:53:28.408" v="244" actId="478"/>
          <ac:picMkLst>
            <pc:docMk/>
            <pc:sldMk cId="2267061221" sldId="1322"/>
            <ac:picMk id="4" creationId="{0D4EAEFE-C6A5-4F5E-8F41-C8F011A8B670}"/>
          </ac:picMkLst>
        </pc:picChg>
        <pc:picChg chg="mod">
          <ac:chgData name="Jenni Butz" userId="fc5d1a4d-0261-4915-a1bc-47832cabb952" providerId="ADAL" clId="{3643F4CA-C46A-43A6-88DD-4CBC73205A30}" dt="2021-07-28T21:47:35.011" v="229" actId="1076"/>
          <ac:picMkLst>
            <pc:docMk/>
            <pc:sldMk cId="2267061221" sldId="1322"/>
            <ac:picMk id="9" creationId="{A48FD7B1-8E0E-4C42-9C17-434D41110F50}"/>
          </ac:picMkLst>
        </pc:picChg>
        <pc:picChg chg="mod">
          <ac:chgData name="Jenni Butz" userId="fc5d1a4d-0261-4915-a1bc-47832cabb952" providerId="ADAL" clId="{3643F4CA-C46A-43A6-88DD-4CBC73205A30}" dt="2021-07-28T21:44:36.758" v="205" actId="1076"/>
          <ac:picMkLst>
            <pc:docMk/>
            <pc:sldMk cId="2267061221" sldId="1322"/>
            <ac:picMk id="12" creationId="{346F1477-A5EF-9948-AE55-73130C0686C4}"/>
          </ac:picMkLst>
        </pc:picChg>
        <pc:picChg chg="mod">
          <ac:chgData name="Jenni Butz" userId="fc5d1a4d-0261-4915-a1bc-47832cabb952" providerId="ADAL" clId="{3643F4CA-C46A-43A6-88DD-4CBC73205A30}" dt="2021-09-09T20:55:38.209" v="251"/>
          <ac:picMkLst>
            <pc:docMk/>
            <pc:sldMk cId="2267061221" sldId="1322"/>
            <ac:picMk id="14" creationId="{33722723-AF96-4F8A-8C85-3D51AE916472}"/>
          </ac:picMkLst>
        </pc:picChg>
        <pc:picChg chg="del">
          <ac:chgData name="Jenni Butz" userId="fc5d1a4d-0261-4915-a1bc-47832cabb952" providerId="ADAL" clId="{3643F4CA-C46A-43A6-88DD-4CBC73205A30}" dt="2021-07-28T21:35:11.863" v="173" actId="478"/>
          <ac:picMkLst>
            <pc:docMk/>
            <pc:sldMk cId="2267061221" sldId="1322"/>
            <ac:picMk id="14" creationId="{EFFAAE27-A24A-6045-B591-0ADEFEC82B27}"/>
          </ac:picMkLst>
        </pc:picChg>
        <pc:picChg chg="mod">
          <ac:chgData name="Jenni Butz" userId="fc5d1a4d-0261-4915-a1bc-47832cabb952" providerId="ADAL" clId="{3643F4CA-C46A-43A6-88DD-4CBC73205A30}" dt="2021-09-09T20:55:38.209" v="251"/>
          <ac:picMkLst>
            <pc:docMk/>
            <pc:sldMk cId="2267061221" sldId="1322"/>
            <ac:picMk id="19" creationId="{11F26DE1-227D-4B97-937C-B329BE18C659}"/>
          </ac:picMkLst>
        </pc:picChg>
      </pc:sldChg>
      <pc:sldChg chg="del mod ord modShow">
        <pc:chgData name="Jenni Butz" userId="fc5d1a4d-0261-4915-a1bc-47832cabb952" providerId="ADAL" clId="{3643F4CA-C46A-43A6-88DD-4CBC73205A30}" dt="2021-08-18T21:51:21.316" v="233" actId="47"/>
        <pc:sldMkLst>
          <pc:docMk/>
          <pc:sldMk cId="858454960" sldId="1324"/>
        </pc:sldMkLst>
      </pc:sldChg>
    </pc:docChg>
  </pc:docChgLst>
  <pc:docChgLst>
    <pc:chgData name="Jenni Butz" userId="fc5d1a4d-0261-4915-a1bc-47832cabb952" providerId="ADAL" clId="{370931E1-A221-40DB-8E0D-061B02606E4C}"/>
    <pc:docChg chg="modSld">
      <pc:chgData name="Jenni Butz" userId="fc5d1a4d-0261-4915-a1bc-47832cabb952" providerId="ADAL" clId="{370931E1-A221-40DB-8E0D-061B02606E4C}" dt="2021-06-30T20:00:21.162" v="2"/>
      <pc:docMkLst>
        <pc:docMk/>
      </pc:docMkLst>
      <pc:sldChg chg="modNotesTx">
        <pc:chgData name="Jenni Butz" userId="fc5d1a4d-0261-4915-a1bc-47832cabb952" providerId="ADAL" clId="{370931E1-A221-40DB-8E0D-061B02606E4C}" dt="2021-06-30T20:00:21.162" v="2"/>
        <pc:sldMkLst>
          <pc:docMk/>
          <pc:sldMk cId="2267061221" sldId="13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C7008-BE85-4A2F-BD91-BAE7F89D2912}"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4C270-9DA8-4823-A5BF-7C1B0723AB84}" type="slidenum">
              <a:rPr lang="en-US" smtClean="0"/>
              <a:t>‹#›</a:t>
            </a:fld>
            <a:endParaRPr lang="en-US"/>
          </a:p>
        </p:txBody>
      </p:sp>
    </p:spTree>
    <p:extLst>
      <p:ext uri="{BB962C8B-B14F-4D97-AF65-F5344CB8AC3E}">
        <p14:creationId xmlns:p14="http://schemas.microsoft.com/office/powerpoint/2010/main" val="4158455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679450"/>
            <a:ext cx="6032500" cy="3394075"/>
          </a:xfrm>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120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Thanks for coming today. I hope you met some people and learned some things to help your business going forward. This time on the agenda is dedicated to giving you a bit more information so you can determine whether BNI might be right for your business.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Since most visitors are interested in seeing how referrals could fit into their current marketing strategy, I’d like to show you some information you might find surprising.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091A9FF2-4050-4DC3-B20C-4C9488E1F61D}" type="slidenum">
              <a:rPr lang="en-US" smtClean="0"/>
              <a:pPr>
                <a:defRPr/>
              </a:pPr>
              <a:t>1</a:t>
            </a:fld>
            <a:endParaRPr lang="en-US"/>
          </a:p>
        </p:txBody>
      </p:sp>
    </p:spTree>
    <p:extLst>
      <p:ext uri="{BB962C8B-B14F-4D97-AF65-F5344CB8AC3E}">
        <p14:creationId xmlns:p14="http://schemas.microsoft.com/office/powerpoint/2010/main" val="2792450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If you’re like many business owners, you won’t be surprised to learn that lead generation is the top priority for most businesses.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AF6C9-523B-410F-9D86-369DE5A8B5E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95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 we look at which lead generation strategies are most effective, w</a:t>
            </a:r>
            <a:r>
              <a:rPr lang="en-US" dirty="0"/>
              <a:t>e see that across all industries, referrals are, by far, the most effective strategy.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AF6C9-523B-410F-9D86-369DE5A8B5E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31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effectLst/>
                <a:latin typeface="Arial" panose="020B0604020202020204" pitchFamily="34" charset="0"/>
                <a:ea typeface="Times New Roman" panose="02020603050405020304" pitchFamily="18" charset="0"/>
              </a:rPr>
              <a:t>And yet, here's what’s surprising</a:t>
            </a:r>
            <a:r>
              <a:rPr lang="en-US" sz="1800" dirty="0">
                <a:effectLst/>
                <a:latin typeface="Arial" panose="020B0604020202020204" pitchFamily="34" charset="0"/>
                <a:ea typeface="Times New Roman" panose="02020603050405020304" pitchFamily="18" charset="0"/>
              </a:rPr>
              <a:t>: Even though generating new leads is the top priority for most businesses, very few companies invest time and money into generating referrals.  They're just crossing their fingers and hoping for the best.</a:t>
            </a:r>
          </a:p>
          <a:p>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 key to meeting your goals in this area is to get intentional about it just like you do your other marketing strategies.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AF6C9-523B-410F-9D86-369DE5A8B5E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16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beauty of a group like this BNI Chapter is that they’re consistently and intentionally generating referrals. The benefit of these relationships is that the potential client is someone who already knows and trusts the person making the introduction. That’s the power of referral networking. And it’s what you’ve seen work so well during the meeting today.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C4AD-2CCF-4950-9847-E7E21636C2D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635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12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First </a:t>
            </a:r>
            <a:r>
              <a:rPr lang="en-US" sz="1800" b="1" dirty="0">
                <a:effectLst/>
                <a:latin typeface="Arial" panose="020B0604020202020204" pitchFamily="34" charset="0"/>
                <a:ea typeface="Calibri" panose="020F0502020204030204" pitchFamily="34" charset="0"/>
                <a:cs typeface="Times New Roman" panose="02020603050405020304" pitchFamily="18" charset="0"/>
              </a:rPr>
              <a:t>time</a:t>
            </a:r>
            <a:r>
              <a:rPr lang="en-US" sz="1800" dirty="0">
                <a:effectLst/>
                <a:latin typeface="Arial" panose="020B0604020202020204" pitchFamily="34" charset="0"/>
                <a:ea typeface="Calibri" panose="020F0502020204030204" pitchFamily="34" charset="0"/>
                <a:cs typeface="Times New Roman" panose="02020603050405020304" pitchFamily="18" charset="0"/>
              </a:rPr>
              <a:t>. Our </a:t>
            </a:r>
            <a:r>
              <a:rPr lang="en-US" sz="1800" b="1" u="sng" dirty="0">
                <a:effectLst/>
                <a:latin typeface="Arial" panose="020B0604020202020204" pitchFamily="34" charset="0"/>
                <a:ea typeface="Calibri" panose="020F0502020204030204" pitchFamily="34" charset="0"/>
                <a:cs typeface="Times New Roman" panose="02020603050405020304" pitchFamily="18" charset="0"/>
              </a:rPr>
              <a:t>weekly 90-minute meetings </a:t>
            </a:r>
            <a:r>
              <a:rPr lang="en-US" sz="1800" dirty="0">
                <a:effectLst/>
                <a:latin typeface="Arial" panose="020B0604020202020204" pitchFamily="34" charset="0"/>
                <a:ea typeface="Calibri" panose="020F0502020204030204" pitchFamily="34" charset="0"/>
                <a:cs typeface="Times New Roman" panose="02020603050405020304" pitchFamily="18" charset="0"/>
              </a:rPr>
              <a:t>are crucial in building the trust that generates referrals.  We want you here.  We mark out meeting time on our calendar just like we would a meeting with a client. When you treat BNI like your best client, BNI will </a:t>
            </a:r>
            <a:r>
              <a:rPr lang="en-US" sz="1800" i="1" dirty="0">
                <a:effectLst/>
                <a:latin typeface="Arial" panose="020B0604020202020204" pitchFamily="34" charset="0"/>
                <a:ea typeface="Calibri" panose="020F0502020204030204" pitchFamily="34" charset="0"/>
                <a:cs typeface="Times New Roman" panose="02020603050405020304" pitchFamily="18" charset="0"/>
              </a:rPr>
              <a:t>become</a:t>
            </a:r>
            <a:r>
              <a:rPr lang="en-US" sz="1800" dirty="0">
                <a:effectLst/>
                <a:latin typeface="Arial" panose="020B0604020202020204" pitchFamily="34" charset="0"/>
                <a:ea typeface="Calibri" panose="020F0502020204030204" pitchFamily="34" charset="0"/>
                <a:cs typeface="Times New Roman" panose="02020603050405020304" pitchFamily="18" charset="0"/>
              </a:rPr>
              <a:t> your best client. </a:t>
            </a:r>
            <a:br>
              <a:rPr lang="en-US" sz="1800" dirty="0">
                <a:effectLst/>
                <a:latin typeface="Arial" panose="020B0604020202020204" pitchFamily="34" charset="0"/>
                <a:ea typeface="Calibri" panose="020F0502020204030204" pitchFamily="34" charset="0"/>
                <a:cs typeface="Times New Roman" panose="02020603050405020304" pitchFamily="18" charset="0"/>
              </a:rPr>
            </a:br>
            <a:br>
              <a:rPr lang="en-US" sz="1800" dirty="0">
                <a:effectLst/>
                <a:latin typeface="Arial" panose="020B0604020202020204" pitchFamily="34" charset="0"/>
                <a:ea typeface="Calibri" panose="020F0502020204030204" pitchFamily="34" charset="0"/>
                <a:cs typeface="Times New Roman" panose="02020603050405020304" pitchFamily="18" charset="0"/>
              </a:rPr>
            </a:br>
            <a:r>
              <a:rPr lang="en-US" sz="1800" dirty="0">
                <a:effectLst/>
                <a:latin typeface="Arial" panose="020B0604020202020204" pitchFamily="34" charset="0"/>
                <a:ea typeface="Calibri" panose="020F0502020204030204" pitchFamily="34" charset="0"/>
                <a:cs typeface="Times New Roman" panose="02020603050405020304" pitchFamily="18" charset="0"/>
              </a:rPr>
              <a:t>We all look forward to the opportunity to hang out with like-minded professionals, but we also know that life happens and we can’t always be here, so we allow for 3 absences in a rolling 6-month period and the ability to send a substitute if something comes up.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2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Outside our weekly meetings, the real magic happens during what we call </a:t>
            </a:r>
            <a:r>
              <a:rPr lang="en-US" sz="1800" b="1" u="sng" dirty="0">
                <a:effectLst/>
                <a:latin typeface="Arial" panose="020B0604020202020204" pitchFamily="34" charset="0"/>
                <a:ea typeface="Calibri" panose="020F0502020204030204" pitchFamily="34" charset="0"/>
                <a:cs typeface="Times New Roman" panose="02020603050405020304" pitchFamily="18" charset="0"/>
              </a:rPr>
              <a:t>One-to-Ones. </a:t>
            </a:r>
            <a:r>
              <a:rPr lang="en-US" sz="1800" dirty="0">
                <a:effectLst/>
                <a:latin typeface="Arial" panose="020B0604020202020204" pitchFamily="34" charset="0"/>
                <a:ea typeface="Calibri" panose="020F0502020204030204" pitchFamily="34" charset="0"/>
                <a:cs typeface="Times New Roman" panose="02020603050405020304" pitchFamily="18" charset="0"/>
              </a:rPr>
              <a:t>This is when two members meet to share a meal or coffee. In a One-to-Ones, I am going to learn your bragging points... what sets you apart from others in your industry. I want to know what key situations to look for and how to bring you up in conversation. I want to know what I can do to promote you on social media. These become referral strategy sessions when we actively help on another find our ideal clients. Nowhere else will you get this type of commitment that allows you to see an immediate return on your membership investment.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C4AD-2CCF-4950-9847-E7E21636C2D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225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Now money. The cost for the year of membership is </a:t>
            </a:r>
            <a:r>
              <a:rPr lang="en-US" sz="1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$XXX</a:t>
            </a:r>
            <a:r>
              <a:rPr lang="en-US" sz="1800" dirty="0">
                <a:effectLst/>
                <a:latin typeface="Arial" panose="020B0604020202020204" pitchFamily="34" charset="0"/>
                <a:ea typeface="Calibri" panose="020F0502020204030204" pitchFamily="34" charset="0"/>
                <a:cs typeface="Times New Roman" panose="02020603050405020304" pitchFamily="18" charset="0"/>
              </a:rPr>
              <a:t>, in addition to a one-time </a:t>
            </a:r>
            <a:r>
              <a:rPr lang="en-US" sz="1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$XXX</a:t>
            </a:r>
            <a:r>
              <a:rPr lang="en-US" sz="1800" dirty="0">
                <a:effectLst/>
                <a:latin typeface="Arial" panose="020B0604020202020204" pitchFamily="34" charset="0"/>
                <a:ea typeface="Calibri" panose="020F0502020204030204" pitchFamily="34" charset="0"/>
                <a:cs typeface="Times New Roman" panose="02020603050405020304" pitchFamily="18" charset="0"/>
              </a:rPr>
              <a:t> processing fee. It’s not an application fee because it is not paid until you are accepted.  There is not a fee to apply. Our Chapter also has a monthly fee of </a:t>
            </a:r>
            <a:r>
              <a:rPr lang="en-US" sz="18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$XX</a:t>
            </a:r>
            <a:r>
              <a:rPr lang="en-US" sz="1800" dirty="0">
                <a:effectLst/>
                <a:latin typeface="Arial" panose="020B0604020202020204" pitchFamily="34" charset="0"/>
                <a:ea typeface="Calibri" panose="020F0502020204030204" pitchFamily="34" charset="0"/>
                <a:cs typeface="Times New Roman" panose="02020603050405020304" pitchFamily="18" charset="0"/>
              </a:rPr>
              <a:t> to help pay for coffee and the venue where we meet. For the time commitment and investment of a BNI Membership, nothing compares to the results our Members get from personal referrals.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C4AD-2CCF-4950-9847-E7E21636C2D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496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C4AD-2CCF-4950-9847-E7E21636C2D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060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12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Many Visitors at this stage actually want to apply to the Chapter and set up some time to get their questions answered.  If that makes sense for you, simply hold your phone’s camera to this QR code for a link to get you started on the process. </a:t>
            </a:r>
          </a:p>
          <a:p>
            <a:pPr marL="0" marR="0">
              <a:lnSpc>
                <a:spcPct val="107000"/>
              </a:lnSpc>
              <a:spcBef>
                <a:spcPts val="0"/>
              </a:spcBef>
              <a:spcAft>
                <a:spcPts val="12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2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If you’re thinking about how this could work for your business, but you need to crunch numbers or talk to someone at home or in your office, that’s ok. Someone from our Chapter will call you in the next 24 hours to see if you have questions. </a:t>
            </a:r>
          </a:p>
          <a:p>
            <a:pPr marL="0" marR="0">
              <a:lnSpc>
                <a:spcPct val="107000"/>
              </a:lnSpc>
              <a:spcBef>
                <a:spcPts val="0"/>
              </a:spcBef>
              <a:spcAft>
                <a:spcPts val="1200"/>
              </a:spcAft>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2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And if there’s someone you’d like to bring to the meeting next week so they can experience what you’ve experienced today, we’ll help you get registered.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lumMod val="50000"/>
                  <a:lumOff val="50000"/>
                </a:schemeClr>
              </a:solidFill>
              <a:latin typeface="Arial" panose="020B0604020202020204" pitchFamily="34" charset="0"/>
              <a:cs typeface="Arial" panose="020B0604020202020204" pitchFamily="34" charset="0"/>
            </a:endParaRPr>
          </a:p>
          <a:p>
            <a:pPr marL="0" indent="0">
              <a:buNone/>
            </a:pPr>
            <a:endParaRPr lang="en-US" sz="1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D4C4AD-2CCF-4950-9847-E7E21636C2D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9919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2A0EE-CAE9-8C4A-94F6-B1E87E1457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C4B1C9-726A-5E4D-A67F-CD341540D1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ECF89F-35CB-8C4C-87BE-6C597F3471EB}"/>
              </a:ext>
            </a:extLst>
          </p:cNvPr>
          <p:cNvSpPr>
            <a:spLocks noGrp="1"/>
          </p:cNvSpPr>
          <p:nvPr>
            <p:ph type="dt" sz="half" idx="10"/>
          </p:nvPr>
        </p:nvSpPr>
        <p:spPr/>
        <p:txBody>
          <a:bodyPr/>
          <a:lstStyle/>
          <a:p>
            <a:fld id="{1A3633C3-39F9-6D41-8C39-F01DAE61C8DE}" type="datetimeFigureOut">
              <a:rPr lang="en-US" smtClean="0"/>
              <a:t>9/9/2021</a:t>
            </a:fld>
            <a:endParaRPr lang="en-US"/>
          </a:p>
        </p:txBody>
      </p:sp>
      <p:sp>
        <p:nvSpPr>
          <p:cNvPr id="5" name="Footer Placeholder 4">
            <a:extLst>
              <a:ext uri="{FF2B5EF4-FFF2-40B4-BE49-F238E27FC236}">
                <a16:creationId xmlns:a16="http://schemas.microsoft.com/office/drawing/2014/main" id="{E9F20D54-BCEE-F540-B2D2-B6022F40C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8DC69-527C-BB4F-83FA-AF21BDF764AA}"/>
              </a:ext>
            </a:extLst>
          </p:cNvPr>
          <p:cNvSpPr>
            <a:spLocks noGrp="1"/>
          </p:cNvSpPr>
          <p:nvPr>
            <p:ph type="sldNum" sz="quarter" idx="12"/>
          </p:nvPr>
        </p:nvSpPr>
        <p:spPr/>
        <p:txBody>
          <a:bodyPr/>
          <a:lstStyle/>
          <a:p>
            <a:fld id="{6490863E-5995-4B4B-8AEE-8D028AF507A4}" type="slidenum">
              <a:rPr lang="en-US" smtClean="0"/>
              <a:t>‹#›</a:t>
            </a:fld>
            <a:endParaRPr lang="en-US"/>
          </a:p>
        </p:txBody>
      </p:sp>
    </p:spTree>
    <p:extLst>
      <p:ext uri="{BB962C8B-B14F-4D97-AF65-F5344CB8AC3E}">
        <p14:creationId xmlns:p14="http://schemas.microsoft.com/office/powerpoint/2010/main" val="154065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1BB7-A68E-9847-B443-4730A9635D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AAAA7C-451B-5349-A82E-F08442023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14915B-5A11-0040-9F1E-C1BA013ED33D}"/>
              </a:ext>
            </a:extLst>
          </p:cNvPr>
          <p:cNvSpPr>
            <a:spLocks noGrp="1"/>
          </p:cNvSpPr>
          <p:nvPr>
            <p:ph type="dt" sz="half" idx="10"/>
          </p:nvPr>
        </p:nvSpPr>
        <p:spPr/>
        <p:txBody>
          <a:bodyPr/>
          <a:lstStyle/>
          <a:p>
            <a:fld id="{1A3633C3-39F9-6D41-8C39-F01DAE61C8DE}" type="datetimeFigureOut">
              <a:rPr lang="en-US" smtClean="0"/>
              <a:t>9/9/2021</a:t>
            </a:fld>
            <a:endParaRPr lang="en-US"/>
          </a:p>
        </p:txBody>
      </p:sp>
      <p:sp>
        <p:nvSpPr>
          <p:cNvPr id="5" name="Footer Placeholder 4">
            <a:extLst>
              <a:ext uri="{FF2B5EF4-FFF2-40B4-BE49-F238E27FC236}">
                <a16:creationId xmlns:a16="http://schemas.microsoft.com/office/drawing/2014/main" id="{CCE4B8A1-CD85-5B4C-AF13-1FF6D02BE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5B88F-7A43-164A-A3D8-CA34ABF6D14D}"/>
              </a:ext>
            </a:extLst>
          </p:cNvPr>
          <p:cNvSpPr>
            <a:spLocks noGrp="1"/>
          </p:cNvSpPr>
          <p:nvPr>
            <p:ph type="sldNum" sz="quarter" idx="12"/>
          </p:nvPr>
        </p:nvSpPr>
        <p:spPr/>
        <p:txBody>
          <a:bodyPr/>
          <a:lstStyle/>
          <a:p>
            <a:fld id="{6490863E-5995-4B4B-8AEE-8D028AF507A4}" type="slidenum">
              <a:rPr lang="en-US" smtClean="0"/>
              <a:t>‹#›</a:t>
            </a:fld>
            <a:endParaRPr lang="en-US"/>
          </a:p>
        </p:txBody>
      </p:sp>
    </p:spTree>
    <p:extLst>
      <p:ext uri="{BB962C8B-B14F-4D97-AF65-F5344CB8AC3E}">
        <p14:creationId xmlns:p14="http://schemas.microsoft.com/office/powerpoint/2010/main" val="167394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A9D6F-1DC1-A040-89E3-16F29F955F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7AF7A1-9982-8849-B567-4E4EBBD34D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210C9-6459-6F44-98FE-DE43F50AEB7B}"/>
              </a:ext>
            </a:extLst>
          </p:cNvPr>
          <p:cNvSpPr>
            <a:spLocks noGrp="1"/>
          </p:cNvSpPr>
          <p:nvPr>
            <p:ph type="dt" sz="half" idx="10"/>
          </p:nvPr>
        </p:nvSpPr>
        <p:spPr/>
        <p:txBody>
          <a:bodyPr/>
          <a:lstStyle/>
          <a:p>
            <a:fld id="{1A3633C3-39F9-6D41-8C39-F01DAE61C8DE}" type="datetimeFigureOut">
              <a:rPr lang="en-US" smtClean="0"/>
              <a:t>9/9/2021</a:t>
            </a:fld>
            <a:endParaRPr lang="en-US"/>
          </a:p>
        </p:txBody>
      </p:sp>
      <p:sp>
        <p:nvSpPr>
          <p:cNvPr id="5" name="Footer Placeholder 4">
            <a:extLst>
              <a:ext uri="{FF2B5EF4-FFF2-40B4-BE49-F238E27FC236}">
                <a16:creationId xmlns:a16="http://schemas.microsoft.com/office/drawing/2014/main" id="{1B5C80CB-8C3D-D044-B614-B8CCBDD02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AEE39-196F-A247-AA66-B134FB633BC3}"/>
              </a:ext>
            </a:extLst>
          </p:cNvPr>
          <p:cNvSpPr>
            <a:spLocks noGrp="1"/>
          </p:cNvSpPr>
          <p:nvPr>
            <p:ph type="sldNum" sz="quarter" idx="12"/>
          </p:nvPr>
        </p:nvSpPr>
        <p:spPr/>
        <p:txBody>
          <a:bodyPr/>
          <a:lstStyle/>
          <a:p>
            <a:fld id="{6490863E-5995-4B4B-8AEE-8D028AF507A4}" type="slidenum">
              <a:rPr lang="en-US" smtClean="0"/>
              <a:t>‹#›</a:t>
            </a:fld>
            <a:endParaRPr lang="en-US"/>
          </a:p>
        </p:txBody>
      </p:sp>
    </p:spTree>
    <p:extLst>
      <p:ext uri="{BB962C8B-B14F-4D97-AF65-F5344CB8AC3E}">
        <p14:creationId xmlns:p14="http://schemas.microsoft.com/office/powerpoint/2010/main" val="3142851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p:txBody>
          <a:bodyPr/>
          <a:lstStyle/>
          <a:p>
            <a:r>
              <a:rPr lang="en-US"/>
              <a:t>Episource Proprietary and Confidential</a:t>
            </a:r>
          </a:p>
        </p:txBody>
      </p:sp>
      <p:sp>
        <p:nvSpPr>
          <p:cNvPr id="3" name="Date Placeholder 2"/>
          <p:cNvSpPr>
            <a:spLocks noGrp="1"/>
          </p:cNvSpPr>
          <p:nvPr>
            <p:ph type="dt" sz="half" idx="10"/>
          </p:nvPr>
        </p:nvSpPr>
        <p:spPr/>
        <p:txBody>
          <a:bodyPr/>
          <a:lstStyle/>
          <a:p>
            <a:fld id="{16571E2B-8AF6-0D44-90B3-5D10792C0BB6}" type="datetime1">
              <a:rPr lang="en-US" smtClean="0"/>
              <a:pPr/>
              <a:t>9/9/2021</a:t>
            </a:fld>
            <a:endParaRPr lang="en-US"/>
          </a:p>
        </p:txBody>
      </p:sp>
      <p:sp>
        <p:nvSpPr>
          <p:cNvPr id="4" name="Slide Number Placeholder 3"/>
          <p:cNvSpPr>
            <a:spLocks noGrp="1"/>
          </p:cNvSpPr>
          <p:nvPr>
            <p:ph type="sldNum" sz="quarter" idx="11"/>
          </p:nvPr>
        </p:nvSpPr>
        <p:spPr/>
        <p:txBody>
          <a:bodyPr/>
          <a:lstStyle/>
          <a:p>
            <a:fld id="{34971C27-C87E-45F4-8EEB-007BFB32C23B}" type="slidenum">
              <a:rPr lang="en-US" smtClean="0"/>
              <a:pPr/>
              <a:t>‹#›</a:t>
            </a:fld>
            <a:endParaRPr lang="en-US"/>
          </a:p>
        </p:txBody>
      </p:sp>
      <p:sp>
        <p:nvSpPr>
          <p:cNvPr id="7" name="Content Placeholder 6"/>
          <p:cNvSpPr>
            <a:spLocks noGrp="1"/>
          </p:cNvSpPr>
          <p:nvPr>
            <p:ph sz="quarter" idx="13"/>
          </p:nvPr>
        </p:nvSpPr>
        <p:spPr>
          <a:xfrm>
            <a:off x="357188" y="1795463"/>
            <a:ext cx="11483975" cy="3966359"/>
          </a:xfrm>
          <a:prstGeom prst="rect">
            <a:avLst/>
          </a:prstGeom>
        </p:spPr>
        <p:txBody>
          <a:bodyPr/>
          <a:lstStyle>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ubhead"/>
          <p:cNvSpPr>
            <a:spLocks noGrp="1"/>
          </p:cNvSpPr>
          <p:nvPr>
            <p:ph type="body" sz="quarter" idx="14"/>
          </p:nvPr>
        </p:nvSpPr>
        <p:spPr>
          <a:xfrm>
            <a:off x="357188" y="895350"/>
            <a:ext cx="11483975" cy="514350"/>
          </a:xfrm>
          <a:prstGeom prst="rect">
            <a:avLst/>
          </a:prstGeom>
        </p:spPr>
        <p:txBody>
          <a:bodyPr/>
          <a:lstStyle>
            <a:lvl1pPr marL="0" indent="0">
              <a:buNone/>
              <a:defRPr sz="2400" b="0">
                <a:solidFill>
                  <a:schemeClr val="accent1"/>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949994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Footer Placeholder 7"/>
          <p:cNvSpPr>
            <a:spLocks noGrp="1"/>
          </p:cNvSpPr>
          <p:nvPr>
            <p:ph type="ftr" sz="quarter" idx="15"/>
          </p:nvPr>
        </p:nvSpPr>
        <p:spPr/>
        <p:txBody>
          <a:bodyPr/>
          <a:lstStyle/>
          <a:p>
            <a:r>
              <a:rPr lang="en-US"/>
              <a:t>Episource Proprietary and Confidential</a:t>
            </a:r>
          </a:p>
        </p:txBody>
      </p:sp>
      <p:sp>
        <p:nvSpPr>
          <p:cNvPr id="6" name="Date Placeholder 5"/>
          <p:cNvSpPr>
            <a:spLocks noGrp="1"/>
          </p:cNvSpPr>
          <p:nvPr>
            <p:ph type="dt" sz="half" idx="14"/>
          </p:nvPr>
        </p:nvSpPr>
        <p:spPr/>
        <p:txBody>
          <a:bodyPr/>
          <a:lstStyle/>
          <a:p>
            <a:fld id="{D7EEBCE7-9916-FD4A-97B8-FA70C711544C}" type="datetime1">
              <a:rPr lang="en-US" smtClean="0"/>
              <a:pPr/>
              <a:t>9/9/2021</a:t>
            </a:fld>
            <a:endParaRPr lang="en-US"/>
          </a:p>
        </p:txBody>
      </p:sp>
      <p:sp>
        <p:nvSpPr>
          <p:cNvPr id="9" name="Slide Number Placeholder 8"/>
          <p:cNvSpPr>
            <a:spLocks noGrp="1"/>
          </p:cNvSpPr>
          <p:nvPr>
            <p:ph type="sldNum" sz="quarter" idx="16"/>
          </p:nvPr>
        </p:nvSpPr>
        <p:spPr/>
        <p:txBody>
          <a:bodyPr/>
          <a:lstStyle/>
          <a:p>
            <a:fld id="{34971C27-C87E-45F4-8EEB-007BFB32C23B}" type="slidenum">
              <a:rPr lang="en-US" smtClean="0"/>
              <a:pPr/>
              <a:t>‹#›</a:t>
            </a:fld>
            <a:endParaRPr lang="en-US"/>
          </a:p>
        </p:txBody>
      </p:sp>
      <p:sp>
        <p:nvSpPr>
          <p:cNvPr id="7" name="Content Placeholder 6"/>
          <p:cNvSpPr>
            <a:spLocks noGrp="1"/>
          </p:cNvSpPr>
          <p:nvPr>
            <p:ph sz="quarter" idx="13"/>
          </p:nvPr>
        </p:nvSpPr>
        <p:spPr>
          <a:xfrm>
            <a:off x="357188" y="1795463"/>
            <a:ext cx="11483975" cy="3966359"/>
          </a:xfrm>
          <a:prstGeom prst="rect">
            <a:avLst/>
          </a:prstGeom>
        </p:spPr>
        <p:txBody>
          <a:bodyPr/>
          <a:lstStyle>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724104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88" y="346075"/>
            <a:ext cx="11484129" cy="363444"/>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02721A3-1A92-214F-84DA-374C06D5E1BE}" type="datetime1">
              <a:rPr lang="en-US" smtClean="0"/>
              <a:pPr/>
              <a:t>9/9/2021</a:t>
            </a:fld>
            <a:endParaRPr lang="en-US"/>
          </a:p>
        </p:txBody>
      </p:sp>
      <p:sp>
        <p:nvSpPr>
          <p:cNvPr id="4" name="Slide Number Placeholder 3"/>
          <p:cNvSpPr>
            <a:spLocks noGrp="1"/>
          </p:cNvSpPr>
          <p:nvPr>
            <p:ph type="sldNum" sz="quarter" idx="11"/>
          </p:nvPr>
        </p:nvSpPr>
        <p:spPr/>
        <p:txBody>
          <a:bodyPr/>
          <a:lstStyle/>
          <a:p>
            <a:fld id="{34971C27-C87E-45F4-8EEB-007BFB32C23B}" type="slidenum">
              <a:rPr lang="en-US" smtClean="0"/>
              <a:pPr/>
              <a:t>‹#›</a:t>
            </a:fld>
            <a:endParaRPr lang="en-US"/>
          </a:p>
        </p:txBody>
      </p:sp>
      <p:sp>
        <p:nvSpPr>
          <p:cNvPr id="5" name="Footer Placeholder 4"/>
          <p:cNvSpPr>
            <a:spLocks noGrp="1"/>
          </p:cNvSpPr>
          <p:nvPr>
            <p:ph type="ftr" sz="quarter" idx="12"/>
          </p:nvPr>
        </p:nvSpPr>
        <p:spPr/>
        <p:txBody>
          <a:bodyPr/>
          <a:lstStyle/>
          <a:p>
            <a:r>
              <a:rPr lang="en-US"/>
              <a:t>Episource Proprietary and Confidential</a:t>
            </a:r>
          </a:p>
        </p:txBody>
      </p:sp>
      <p:sp>
        <p:nvSpPr>
          <p:cNvPr id="7" name="Content Placeholder 6"/>
          <p:cNvSpPr>
            <a:spLocks noGrp="1"/>
          </p:cNvSpPr>
          <p:nvPr>
            <p:ph sz="quarter" idx="13" hasCustomPrompt="1"/>
          </p:nvPr>
        </p:nvSpPr>
        <p:spPr>
          <a:xfrm>
            <a:off x="357188" y="2527300"/>
            <a:ext cx="2606040" cy="3234522"/>
          </a:xfrm>
          <a:prstGeom prst="rect">
            <a:avLst/>
          </a:prstGeom>
        </p:spPr>
        <p:txBody>
          <a:bodyPr tIns="182880">
            <a:normAutofit/>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p:txBody>
      </p:sp>
      <p:sp>
        <p:nvSpPr>
          <p:cNvPr id="9" name="Text Placeholder 8"/>
          <p:cNvSpPr>
            <a:spLocks noGrp="1"/>
          </p:cNvSpPr>
          <p:nvPr>
            <p:ph type="body" sz="quarter" idx="16"/>
          </p:nvPr>
        </p:nvSpPr>
        <p:spPr>
          <a:xfrm>
            <a:off x="357188" y="1803400"/>
            <a:ext cx="2606040" cy="698500"/>
          </a:xfrm>
          <a:prstGeom prst="rect">
            <a:avLst/>
          </a:prstGeom>
        </p:spPr>
        <p:txBody>
          <a:bodyPr>
            <a:noAutofit/>
          </a:bodyPr>
          <a:lstStyle>
            <a:lvl1pPr marL="0" indent="0">
              <a:buNone/>
              <a:defRPr sz="2000" i="1">
                <a:solidFill>
                  <a:srgbClr val="0070C0"/>
                </a:solidFill>
                <a:latin typeface="Calibri" panose="020F0502020204030204" pitchFamily="34" charset="0"/>
                <a:cs typeface="Calibri" panose="020F0502020204030204" pitchFamily="34" charset="0"/>
              </a:defRPr>
            </a:lvl1pPr>
            <a:lvl2pPr marL="457200" indent="0">
              <a:buNone/>
              <a:defRPr sz="2400" i="1">
                <a:solidFill>
                  <a:schemeClr val="tx2"/>
                </a:solidFill>
                <a:latin typeface="+mj-lt"/>
              </a:defRPr>
            </a:lvl2pPr>
            <a:lvl3pPr marL="914400" indent="0">
              <a:buNone/>
              <a:defRPr sz="2400" i="1">
                <a:solidFill>
                  <a:schemeClr val="tx2"/>
                </a:solidFill>
                <a:latin typeface="+mj-lt"/>
              </a:defRPr>
            </a:lvl3pPr>
            <a:lvl4pPr marL="1371600" indent="0">
              <a:buNone/>
              <a:defRPr sz="2400" i="1">
                <a:solidFill>
                  <a:schemeClr val="tx2"/>
                </a:solidFill>
                <a:latin typeface="+mj-lt"/>
              </a:defRPr>
            </a:lvl4pPr>
            <a:lvl5pPr marL="1828800" indent="0">
              <a:buNone/>
              <a:defRPr sz="2400" i="1">
                <a:solidFill>
                  <a:schemeClr val="tx2"/>
                </a:solidFill>
                <a:latin typeface="+mj-lt"/>
              </a:defRPr>
            </a:lvl5pPr>
          </a:lstStyle>
          <a:p>
            <a:pPr lvl="0"/>
            <a:r>
              <a:rPr lang="en-US"/>
              <a:t>Click to edit Master text styles</a:t>
            </a:r>
          </a:p>
        </p:txBody>
      </p:sp>
      <p:sp>
        <p:nvSpPr>
          <p:cNvPr id="16" name="Content Placeholder 6"/>
          <p:cNvSpPr>
            <a:spLocks noGrp="1"/>
          </p:cNvSpPr>
          <p:nvPr>
            <p:ph sz="quarter" idx="17" hasCustomPrompt="1"/>
          </p:nvPr>
        </p:nvSpPr>
        <p:spPr>
          <a:xfrm>
            <a:off x="3316551" y="2527300"/>
            <a:ext cx="2606040" cy="3234522"/>
          </a:xfrm>
          <a:prstGeom prst="rect">
            <a:avLst/>
          </a:prstGeom>
        </p:spPr>
        <p:txBody>
          <a:bodyPr tIns="182880">
            <a:normAutofit/>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p:txBody>
      </p:sp>
      <p:sp>
        <p:nvSpPr>
          <p:cNvPr id="17" name="Text Placeholder 8"/>
          <p:cNvSpPr>
            <a:spLocks noGrp="1"/>
          </p:cNvSpPr>
          <p:nvPr>
            <p:ph type="body" sz="quarter" idx="18"/>
          </p:nvPr>
        </p:nvSpPr>
        <p:spPr>
          <a:xfrm>
            <a:off x="3316551" y="1803400"/>
            <a:ext cx="2606040" cy="698500"/>
          </a:xfrm>
          <a:prstGeom prst="rect">
            <a:avLst/>
          </a:prstGeom>
        </p:spPr>
        <p:txBody>
          <a:bodyPr>
            <a:noAutofit/>
          </a:bodyPr>
          <a:lstStyle>
            <a:lvl1pPr marL="0" indent="0">
              <a:buNone/>
              <a:defRPr sz="2000" i="1">
                <a:solidFill>
                  <a:srgbClr val="0070C0"/>
                </a:solidFill>
                <a:latin typeface="Calibri" panose="020F0502020204030204" pitchFamily="34" charset="0"/>
                <a:cs typeface="Calibri" panose="020F0502020204030204" pitchFamily="34" charset="0"/>
              </a:defRPr>
            </a:lvl1pPr>
            <a:lvl2pPr marL="457200" indent="0">
              <a:buNone/>
              <a:defRPr sz="2400" i="1">
                <a:solidFill>
                  <a:schemeClr val="tx2"/>
                </a:solidFill>
                <a:latin typeface="+mj-lt"/>
              </a:defRPr>
            </a:lvl2pPr>
            <a:lvl3pPr marL="914400" indent="0">
              <a:buNone/>
              <a:defRPr sz="2400" i="1">
                <a:solidFill>
                  <a:schemeClr val="tx2"/>
                </a:solidFill>
                <a:latin typeface="+mj-lt"/>
              </a:defRPr>
            </a:lvl3pPr>
            <a:lvl4pPr marL="1371600" indent="0">
              <a:buNone/>
              <a:defRPr sz="2400" i="1">
                <a:solidFill>
                  <a:schemeClr val="tx2"/>
                </a:solidFill>
                <a:latin typeface="+mj-lt"/>
              </a:defRPr>
            </a:lvl4pPr>
            <a:lvl5pPr marL="1828800" indent="0">
              <a:buNone/>
              <a:defRPr sz="2400" i="1">
                <a:solidFill>
                  <a:schemeClr val="tx2"/>
                </a:solidFill>
                <a:latin typeface="+mj-lt"/>
              </a:defRPr>
            </a:lvl5pPr>
          </a:lstStyle>
          <a:p>
            <a:pPr lvl="0"/>
            <a:r>
              <a:rPr lang="en-US"/>
              <a:t>Click to edit Master text styles</a:t>
            </a:r>
          </a:p>
        </p:txBody>
      </p:sp>
      <p:sp>
        <p:nvSpPr>
          <p:cNvPr id="18" name="Content Placeholder 6"/>
          <p:cNvSpPr>
            <a:spLocks noGrp="1"/>
          </p:cNvSpPr>
          <p:nvPr>
            <p:ph sz="quarter" idx="19" hasCustomPrompt="1"/>
          </p:nvPr>
        </p:nvSpPr>
        <p:spPr>
          <a:xfrm>
            <a:off x="6275914" y="2527300"/>
            <a:ext cx="2606040" cy="3234522"/>
          </a:xfrm>
          <a:prstGeom prst="rect">
            <a:avLst/>
          </a:prstGeom>
        </p:spPr>
        <p:txBody>
          <a:bodyPr tIns="182880">
            <a:normAutofit/>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p:txBody>
      </p:sp>
      <p:sp>
        <p:nvSpPr>
          <p:cNvPr id="19" name="Text Placeholder 8"/>
          <p:cNvSpPr>
            <a:spLocks noGrp="1"/>
          </p:cNvSpPr>
          <p:nvPr>
            <p:ph type="body" sz="quarter" idx="20"/>
          </p:nvPr>
        </p:nvSpPr>
        <p:spPr>
          <a:xfrm>
            <a:off x="6275914" y="1803400"/>
            <a:ext cx="2606040" cy="698500"/>
          </a:xfrm>
          <a:prstGeom prst="rect">
            <a:avLst/>
          </a:prstGeom>
        </p:spPr>
        <p:txBody>
          <a:bodyPr>
            <a:noAutofit/>
          </a:bodyPr>
          <a:lstStyle>
            <a:lvl1pPr marL="0" indent="0">
              <a:buNone/>
              <a:defRPr sz="2000" i="1">
                <a:solidFill>
                  <a:srgbClr val="0070C0"/>
                </a:solidFill>
                <a:latin typeface="Calibri" panose="020F0502020204030204" pitchFamily="34" charset="0"/>
                <a:cs typeface="Calibri" panose="020F0502020204030204" pitchFamily="34" charset="0"/>
              </a:defRPr>
            </a:lvl1pPr>
            <a:lvl2pPr marL="457200" indent="0">
              <a:buNone/>
              <a:defRPr sz="2400" i="1">
                <a:solidFill>
                  <a:schemeClr val="tx2"/>
                </a:solidFill>
                <a:latin typeface="+mj-lt"/>
              </a:defRPr>
            </a:lvl2pPr>
            <a:lvl3pPr marL="914400" indent="0">
              <a:buNone/>
              <a:defRPr sz="2400" i="1">
                <a:solidFill>
                  <a:schemeClr val="tx2"/>
                </a:solidFill>
                <a:latin typeface="+mj-lt"/>
              </a:defRPr>
            </a:lvl3pPr>
            <a:lvl4pPr marL="1371600" indent="0">
              <a:buNone/>
              <a:defRPr sz="2400" i="1">
                <a:solidFill>
                  <a:schemeClr val="tx2"/>
                </a:solidFill>
                <a:latin typeface="+mj-lt"/>
              </a:defRPr>
            </a:lvl4pPr>
            <a:lvl5pPr marL="1828800" indent="0">
              <a:buNone/>
              <a:defRPr sz="2400" i="1">
                <a:solidFill>
                  <a:schemeClr val="tx2"/>
                </a:solidFill>
                <a:latin typeface="+mj-lt"/>
              </a:defRPr>
            </a:lvl5pPr>
          </a:lstStyle>
          <a:p>
            <a:pPr lvl="0"/>
            <a:r>
              <a:rPr lang="en-US"/>
              <a:t>Click to edit Master text styles</a:t>
            </a:r>
          </a:p>
        </p:txBody>
      </p:sp>
      <p:sp>
        <p:nvSpPr>
          <p:cNvPr id="20" name="Content Placeholder 6"/>
          <p:cNvSpPr>
            <a:spLocks noGrp="1"/>
          </p:cNvSpPr>
          <p:nvPr>
            <p:ph sz="quarter" idx="21" hasCustomPrompt="1"/>
          </p:nvPr>
        </p:nvSpPr>
        <p:spPr>
          <a:xfrm>
            <a:off x="9235277" y="2527300"/>
            <a:ext cx="2606040" cy="3234522"/>
          </a:xfrm>
          <a:prstGeom prst="rect">
            <a:avLst/>
          </a:prstGeom>
        </p:spPr>
        <p:txBody>
          <a:bodyPr tIns="182880">
            <a:normAutofit/>
          </a:bodyPr>
          <a:lstStyle>
            <a:lvl1pPr>
              <a:defRPr sz="1800"/>
            </a:lvl1pPr>
            <a:lvl2pPr>
              <a:defRPr sz="16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p:txBody>
      </p:sp>
      <p:sp>
        <p:nvSpPr>
          <p:cNvPr id="21" name="Text Placeholder 8"/>
          <p:cNvSpPr>
            <a:spLocks noGrp="1"/>
          </p:cNvSpPr>
          <p:nvPr>
            <p:ph type="body" sz="quarter" idx="22"/>
          </p:nvPr>
        </p:nvSpPr>
        <p:spPr>
          <a:xfrm>
            <a:off x="9235277" y="1803400"/>
            <a:ext cx="2606040" cy="698500"/>
          </a:xfrm>
          <a:prstGeom prst="rect">
            <a:avLst/>
          </a:prstGeom>
        </p:spPr>
        <p:txBody>
          <a:bodyPr>
            <a:noAutofit/>
          </a:bodyPr>
          <a:lstStyle>
            <a:lvl1pPr marL="0" indent="0">
              <a:buNone/>
              <a:defRPr sz="2000" i="1">
                <a:solidFill>
                  <a:srgbClr val="0070C0"/>
                </a:solidFill>
                <a:latin typeface="Calibri" panose="020F0502020204030204" pitchFamily="34" charset="0"/>
                <a:cs typeface="Calibri" panose="020F0502020204030204" pitchFamily="34" charset="0"/>
              </a:defRPr>
            </a:lvl1pPr>
            <a:lvl2pPr marL="457200" indent="0">
              <a:buNone/>
              <a:defRPr sz="2400" i="1">
                <a:solidFill>
                  <a:schemeClr val="tx2"/>
                </a:solidFill>
                <a:latin typeface="+mj-lt"/>
              </a:defRPr>
            </a:lvl2pPr>
            <a:lvl3pPr marL="914400" indent="0">
              <a:buNone/>
              <a:defRPr sz="2400" i="1">
                <a:solidFill>
                  <a:schemeClr val="tx2"/>
                </a:solidFill>
                <a:latin typeface="+mj-lt"/>
              </a:defRPr>
            </a:lvl3pPr>
            <a:lvl4pPr marL="1371600" indent="0">
              <a:buNone/>
              <a:defRPr sz="2400" i="1">
                <a:solidFill>
                  <a:schemeClr val="tx2"/>
                </a:solidFill>
                <a:latin typeface="+mj-lt"/>
              </a:defRPr>
            </a:lvl4pPr>
            <a:lvl5pPr marL="1828800" indent="0">
              <a:buNone/>
              <a:defRPr sz="2400" i="1">
                <a:solidFill>
                  <a:schemeClr val="tx2"/>
                </a:solidFill>
                <a:latin typeface="+mj-lt"/>
              </a:defRPr>
            </a:lvl5pPr>
          </a:lstStyle>
          <a:p>
            <a:pPr lvl="0"/>
            <a:r>
              <a:rPr lang="en-US"/>
              <a:t>Click to edit Master text styles</a:t>
            </a:r>
          </a:p>
        </p:txBody>
      </p:sp>
    </p:spTree>
    <p:extLst>
      <p:ext uri="{BB962C8B-B14F-4D97-AF65-F5344CB8AC3E}">
        <p14:creationId xmlns:p14="http://schemas.microsoft.com/office/powerpoint/2010/main" val="332583146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64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4F5A-4004-FD40-84E8-29E7102FB8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0F1EA-92DF-5D40-95D6-8A401D8503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8627C-5154-A34F-A1EB-7F1FD4B1453C}"/>
              </a:ext>
            </a:extLst>
          </p:cNvPr>
          <p:cNvSpPr>
            <a:spLocks noGrp="1"/>
          </p:cNvSpPr>
          <p:nvPr>
            <p:ph type="dt" sz="half" idx="10"/>
          </p:nvPr>
        </p:nvSpPr>
        <p:spPr/>
        <p:txBody>
          <a:bodyPr/>
          <a:lstStyle/>
          <a:p>
            <a:fld id="{1A3633C3-39F9-6D41-8C39-F01DAE61C8DE}" type="datetimeFigureOut">
              <a:rPr lang="en-US" smtClean="0"/>
              <a:t>9/9/2021</a:t>
            </a:fld>
            <a:endParaRPr lang="en-US"/>
          </a:p>
        </p:txBody>
      </p:sp>
      <p:sp>
        <p:nvSpPr>
          <p:cNvPr id="5" name="Footer Placeholder 4">
            <a:extLst>
              <a:ext uri="{FF2B5EF4-FFF2-40B4-BE49-F238E27FC236}">
                <a16:creationId xmlns:a16="http://schemas.microsoft.com/office/drawing/2014/main" id="{1EB9D8DD-024D-E944-B915-06ED856ACE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C519EB-7890-C84C-B7DC-EE273E036243}"/>
              </a:ext>
            </a:extLst>
          </p:cNvPr>
          <p:cNvSpPr>
            <a:spLocks noGrp="1"/>
          </p:cNvSpPr>
          <p:nvPr>
            <p:ph type="sldNum" sz="quarter" idx="12"/>
          </p:nvPr>
        </p:nvSpPr>
        <p:spPr/>
        <p:txBody>
          <a:bodyPr/>
          <a:lstStyle/>
          <a:p>
            <a:fld id="{6490863E-5995-4B4B-8AEE-8D028AF507A4}" type="slidenum">
              <a:rPr lang="en-US" smtClean="0"/>
              <a:t>‹#›</a:t>
            </a:fld>
            <a:endParaRPr lang="en-US"/>
          </a:p>
        </p:txBody>
      </p:sp>
    </p:spTree>
    <p:extLst>
      <p:ext uri="{BB962C8B-B14F-4D97-AF65-F5344CB8AC3E}">
        <p14:creationId xmlns:p14="http://schemas.microsoft.com/office/powerpoint/2010/main" val="289698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5115-2F48-8B47-A59A-9DD3F83269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224F5C-6D3C-8644-AC96-B960D43456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44DEC2-E2E3-F94B-97A9-ADC03D831DD9}"/>
              </a:ext>
            </a:extLst>
          </p:cNvPr>
          <p:cNvSpPr>
            <a:spLocks noGrp="1"/>
          </p:cNvSpPr>
          <p:nvPr>
            <p:ph type="dt" sz="half" idx="10"/>
          </p:nvPr>
        </p:nvSpPr>
        <p:spPr/>
        <p:txBody>
          <a:bodyPr/>
          <a:lstStyle/>
          <a:p>
            <a:fld id="{1A3633C3-39F9-6D41-8C39-F01DAE61C8DE}" type="datetimeFigureOut">
              <a:rPr lang="en-US" smtClean="0"/>
              <a:t>9/9/2021</a:t>
            </a:fld>
            <a:endParaRPr lang="en-US"/>
          </a:p>
        </p:txBody>
      </p:sp>
      <p:sp>
        <p:nvSpPr>
          <p:cNvPr id="5" name="Footer Placeholder 4">
            <a:extLst>
              <a:ext uri="{FF2B5EF4-FFF2-40B4-BE49-F238E27FC236}">
                <a16:creationId xmlns:a16="http://schemas.microsoft.com/office/drawing/2014/main" id="{060FBC9E-A910-A04C-99E9-C2A4418B8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DDBB2-AFFB-FB41-982C-979EE757D168}"/>
              </a:ext>
            </a:extLst>
          </p:cNvPr>
          <p:cNvSpPr>
            <a:spLocks noGrp="1"/>
          </p:cNvSpPr>
          <p:nvPr>
            <p:ph type="sldNum" sz="quarter" idx="12"/>
          </p:nvPr>
        </p:nvSpPr>
        <p:spPr/>
        <p:txBody>
          <a:bodyPr/>
          <a:lstStyle/>
          <a:p>
            <a:fld id="{6490863E-5995-4B4B-8AEE-8D028AF507A4}" type="slidenum">
              <a:rPr lang="en-US" smtClean="0"/>
              <a:t>‹#›</a:t>
            </a:fld>
            <a:endParaRPr lang="en-US"/>
          </a:p>
        </p:txBody>
      </p:sp>
    </p:spTree>
    <p:extLst>
      <p:ext uri="{BB962C8B-B14F-4D97-AF65-F5344CB8AC3E}">
        <p14:creationId xmlns:p14="http://schemas.microsoft.com/office/powerpoint/2010/main" val="28850866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D2EE7-BBE7-774F-8AF3-582ECDFBFA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4312E6-E55A-494C-A4B6-A91C6B1710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E0A7D1-26B4-3646-A67E-F9A44593CD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158DAA-CBCA-9C43-AB1C-807D25992669}"/>
              </a:ext>
            </a:extLst>
          </p:cNvPr>
          <p:cNvSpPr>
            <a:spLocks noGrp="1"/>
          </p:cNvSpPr>
          <p:nvPr>
            <p:ph type="dt" sz="half" idx="10"/>
          </p:nvPr>
        </p:nvSpPr>
        <p:spPr/>
        <p:txBody>
          <a:bodyPr/>
          <a:lstStyle/>
          <a:p>
            <a:fld id="{1A3633C3-39F9-6D41-8C39-F01DAE61C8DE}" type="datetimeFigureOut">
              <a:rPr lang="en-US" smtClean="0"/>
              <a:t>9/9/2021</a:t>
            </a:fld>
            <a:endParaRPr lang="en-US"/>
          </a:p>
        </p:txBody>
      </p:sp>
      <p:sp>
        <p:nvSpPr>
          <p:cNvPr id="6" name="Footer Placeholder 5">
            <a:extLst>
              <a:ext uri="{FF2B5EF4-FFF2-40B4-BE49-F238E27FC236}">
                <a16:creationId xmlns:a16="http://schemas.microsoft.com/office/drawing/2014/main" id="{28E004B9-B299-C741-B8D8-F60987A6F0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F4851-873D-6A46-A013-E8647C97F662}"/>
              </a:ext>
            </a:extLst>
          </p:cNvPr>
          <p:cNvSpPr>
            <a:spLocks noGrp="1"/>
          </p:cNvSpPr>
          <p:nvPr>
            <p:ph type="sldNum" sz="quarter" idx="12"/>
          </p:nvPr>
        </p:nvSpPr>
        <p:spPr/>
        <p:txBody>
          <a:bodyPr/>
          <a:lstStyle/>
          <a:p>
            <a:fld id="{6490863E-5995-4B4B-8AEE-8D028AF507A4}" type="slidenum">
              <a:rPr lang="en-US" smtClean="0"/>
              <a:t>‹#›</a:t>
            </a:fld>
            <a:endParaRPr lang="en-US"/>
          </a:p>
        </p:txBody>
      </p:sp>
    </p:spTree>
    <p:extLst>
      <p:ext uri="{BB962C8B-B14F-4D97-AF65-F5344CB8AC3E}">
        <p14:creationId xmlns:p14="http://schemas.microsoft.com/office/powerpoint/2010/main" val="120998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7CD9-ACCE-294A-ADC3-F25466B6F1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BBFD5E-38A8-B646-9F72-A55403AB67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A61E2A-274C-F94A-886C-CA8FF52762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777B4C-5738-AD42-8165-0754E38752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C5037F-6499-B741-8736-0427F79464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52709-8EE7-CE4F-9CF4-218E47ECFC56}"/>
              </a:ext>
            </a:extLst>
          </p:cNvPr>
          <p:cNvSpPr>
            <a:spLocks noGrp="1"/>
          </p:cNvSpPr>
          <p:nvPr>
            <p:ph type="dt" sz="half" idx="10"/>
          </p:nvPr>
        </p:nvSpPr>
        <p:spPr/>
        <p:txBody>
          <a:bodyPr/>
          <a:lstStyle/>
          <a:p>
            <a:fld id="{1A3633C3-39F9-6D41-8C39-F01DAE61C8DE}" type="datetimeFigureOut">
              <a:rPr lang="en-US" smtClean="0"/>
              <a:t>9/9/2021</a:t>
            </a:fld>
            <a:endParaRPr lang="en-US"/>
          </a:p>
        </p:txBody>
      </p:sp>
      <p:sp>
        <p:nvSpPr>
          <p:cNvPr id="8" name="Footer Placeholder 7">
            <a:extLst>
              <a:ext uri="{FF2B5EF4-FFF2-40B4-BE49-F238E27FC236}">
                <a16:creationId xmlns:a16="http://schemas.microsoft.com/office/drawing/2014/main" id="{BA37940C-D269-CF4A-B01E-90026A3635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41E50F-21A1-F945-9C5E-3E029B729B08}"/>
              </a:ext>
            </a:extLst>
          </p:cNvPr>
          <p:cNvSpPr>
            <a:spLocks noGrp="1"/>
          </p:cNvSpPr>
          <p:nvPr>
            <p:ph type="sldNum" sz="quarter" idx="12"/>
          </p:nvPr>
        </p:nvSpPr>
        <p:spPr/>
        <p:txBody>
          <a:bodyPr/>
          <a:lstStyle/>
          <a:p>
            <a:fld id="{6490863E-5995-4B4B-8AEE-8D028AF507A4}" type="slidenum">
              <a:rPr lang="en-US" smtClean="0"/>
              <a:t>‹#›</a:t>
            </a:fld>
            <a:endParaRPr lang="en-US"/>
          </a:p>
        </p:txBody>
      </p:sp>
    </p:spTree>
    <p:extLst>
      <p:ext uri="{BB962C8B-B14F-4D97-AF65-F5344CB8AC3E}">
        <p14:creationId xmlns:p14="http://schemas.microsoft.com/office/powerpoint/2010/main" val="310484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123C-33A4-6B4D-9D0A-57D1577DD5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DFB7F0-4657-4649-9E7C-D54628D3A594}"/>
              </a:ext>
            </a:extLst>
          </p:cNvPr>
          <p:cNvSpPr>
            <a:spLocks noGrp="1"/>
          </p:cNvSpPr>
          <p:nvPr>
            <p:ph type="dt" sz="half" idx="10"/>
          </p:nvPr>
        </p:nvSpPr>
        <p:spPr/>
        <p:txBody>
          <a:bodyPr/>
          <a:lstStyle/>
          <a:p>
            <a:fld id="{1A3633C3-39F9-6D41-8C39-F01DAE61C8DE}" type="datetimeFigureOut">
              <a:rPr lang="en-US" smtClean="0"/>
              <a:t>9/9/2021</a:t>
            </a:fld>
            <a:endParaRPr lang="en-US"/>
          </a:p>
        </p:txBody>
      </p:sp>
      <p:sp>
        <p:nvSpPr>
          <p:cNvPr id="4" name="Footer Placeholder 3">
            <a:extLst>
              <a:ext uri="{FF2B5EF4-FFF2-40B4-BE49-F238E27FC236}">
                <a16:creationId xmlns:a16="http://schemas.microsoft.com/office/drawing/2014/main" id="{BE74852F-AFAE-9B42-B933-EEB358F63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DAF8DA-BABC-4D45-A5FC-B0617FCCACDB}"/>
              </a:ext>
            </a:extLst>
          </p:cNvPr>
          <p:cNvSpPr>
            <a:spLocks noGrp="1"/>
          </p:cNvSpPr>
          <p:nvPr>
            <p:ph type="sldNum" sz="quarter" idx="12"/>
          </p:nvPr>
        </p:nvSpPr>
        <p:spPr/>
        <p:txBody>
          <a:bodyPr/>
          <a:lstStyle/>
          <a:p>
            <a:fld id="{6490863E-5995-4B4B-8AEE-8D028AF507A4}" type="slidenum">
              <a:rPr lang="en-US" smtClean="0"/>
              <a:t>‹#›</a:t>
            </a:fld>
            <a:endParaRPr lang="en-US"/>
          </a:p>
        </p:txBody>
      </p:sp>
    </p:spTree>
    <p:extLst>
      <p:ext uri="{BB962C8B-B14F-4D97-AF65-F5344CB8AC3E}">
        <p14:creationId xmlns:p14="http://schemas.microsoft.com/office/powerpoint/2010/main" val="3975333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B21B2B-F42D-5546-A93F-A0D05A18D2E5}"/>
              </a:ext>
            </a:extLst>
          </p:cNvPr>
          <p:cNvSpPr>
            <a:spLocks noGrp="1"/>
          </p:cNvSpPr>
          <p:nvPr>
            <p:ph type="dt" sz="half" idx="10"/>
          </p:nvPr>
        </p:nvSpPr>
        <p:spPr/>
        <p:txBody>
          <a:bodyPr/>
          <a:lstStyle/>
          <a:p>
            <a:fld id="{1A3633C3-39F9-6D41-8C39-F01DAE61C8DE}" type="datetimeFigureOut">
              <a:rPr lang="en-US" smtClean="0"/>
              <a:t>9/9/2021</a:t>
            </a:fld>
            <a:endParaRPr lang="en-US"/>
          </a:p>
        </p:txBody>
      </p:sp>
      <p:sp>
        <p:nvSpPr>
          <p:cNvPr id="3" name="Footer Placeholder 2">
            <a:extLst>
              <a:ext uri="{FF2B5EF4-FFF2-40B4-BE49-F238E27FC236}">
                <a16:creationId xmlns:a16="http://schemas.microsoft.com/office/drawing/2014/main" id="{C1E12A56-7A39-2348-994A-4F95C2D2C7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242ADA-4B02-E343-AB05-77E532BA545E}"/>
              </a:ext>
            </a:extLst>
          </p:cNvPr>
          <p:cNvSpPr>
            <a:spLocks noGrp="1"/>
          </p:cNvSpPr>
          <p:nvPr>
            <p:ph type="sldNum" sz="quarter" idx="12"/>
          </p:nvPr>
        </p:nvSpPr>
        <p:spPr/>
        <p:txBody>
          <a:bodyPr/>
          <a:lstStyle/>
          <a:p>
            <a:fld id="{6490863E-5995-4B4B-8AEE-8D028AF507A4}" type="slidenum">
              <a:rPr lang="en-US" smtClean="0"/>
              <a:t>‹#›</a:t>
            </a:fld>
            <a:endParaRPr lang="en-US"/>
          </a:p>
        </p:txBody>
      </p:sp>
    </p:spTree>
    <p:extLst>
      <p:ext uri="{BB962C8B-B14F-4D97-AF65-F5344CB8AC3E}">
        <p14:creationId xmlns:p14="http://schemas.microsoft.com/office/powerpoint/2010/main" val="176486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CEFAB-7E2E-7045-AAD3-F61E5CD247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5A4A77-A095-3A41-9577-5B8F6D8C3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1AF8E9-114A-D74E-86B6-D48B7FB70C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EC0FE9-F722-9048-9D95-C8C48D2D0C0D}"/>
              </a:ext>
            </a:extLst>
          </p:cNvPr>
          <p:cNvSpPr>
            <a:spLocks noGrp="1"/>
          </p:cNvSpPr>
          <p:nvPr>
            <p:ph type="dt" sz="half" idx="10"/>
          </p:nvPr>
        </p:nvSpPr>
        <p:spPr/>
        <p:txBody>
          <a:bodyPr/>
          <a:lstStyle/>
          <a:p>
            <a:fld id="{1A3633C3-39F9-6D41-8C39-F01DAE61C8DE}" type="datetimeFigureOut">
              <a:rPr lang="en-US" smtClean="0"/>
              <a:t>9/9/2021</a:t>
            </a:fld>
            <a:endParaRPr lang="en-US"/>
          </a:p>
        </p:txBody>
      </p:sp>
      <p:sp>
        <p:nvSpPr>
          <p:cNvPr id="6" name="Footer Placeholder 5">
            <a:extLst>
              <a:ext uri="{FF2B5EF4-FFF2-40B4-BE49-F238E27FC236}">
                <a16:creationId xmlns:a16="http://schemas.microsoft.com/office/drawing/2014/main" id="{EAC1A9B7-A2B3-4B43-82AC-24D319061E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7808E0-A9A7-BC4B-B07D-505C4A97F2D0}"/>
              </a:ext>
            </a:extLst>
          </p:cNvPr>
          <p:cNvSpPr>
            <a:spLocks noGrp="1"/>
          </p:cNvSpPr>
          <p:nvPr>
            <p:ph type="sldNum" sz="quarter" idx="12"/>
          </p:nvPr>
        </p:nvSpPr>
        <p:spPr/>
        <p:txBody>
          <a:bodyPr/>
          <a:lstStyle/>
          <a:p>
            <a:fld id="{6490863E-5995-4B4B-8AEE-8D028AF507A4}" type="slidenum">
              <a:rPr lang="en-US" smtClean="0"/>
              <a:t>‹#›</a:t>
            </a:fld>
            <a:endParaRPr lang="en-US"/>
          </a:p>
        </p:txBody>
      </p:sp>
    </p:spTree>
    <p:extLst>
      <p:ext uri="{BB962C8B-B14F-4D97-AF65-F5344CB8AC3E}">
        <p14:creationId xmlns:p14="http://schemas.microsoft.com/office/powerpoint/2010/main" val="383466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E85C-92D5-0941-B27A-81B4FB8291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73283E-62BF-F14D-92CE-E7D193FFFF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604F437-4AC0-4F40-B63F-490C20964E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927C1A-76C9-7844-B05D-41A07677D4C6}"/>
              </a:ext>
            </a:extLst>
          </p:cNvPr>
          <p:cNvSpPr>
            <a:spLocks noGrp="1"/>
          </p:cNvSpPr>
          <p:nvPr>
            <p:ph type="dt" sz="half" idx="10"/>
          </p:nvPr>
        </p:nvSpPr>
        <p:spPr/>
        <p:txBody>
          <a:bodyPr/>
          <a:lstStyle/>
          <a:p>
            <a:fld id="{1A3633C3-39F9-6D41-8C39-F01DAE61C8DE}" type="datetimeFigureOut">
              <a:rPr lang="en-US" smtClean="0"/>
              <a:t>9/9/2021</a:t>
            </a:fld>
            <a:endParaRPr lang="en-US"/>
          </a:p>
        </p:txBody>
      </p:sp>
      <p:sp>
        <p:nvSpPr>
          <p:cNvPr id="6" name="Footer Placeholder 5">
            <a:extLst>
              <a:ext uri="{FF2B5EF4-FFF2-40B4-BE49-F238E27FC236}">
                <a16:creationId xmlns:a16="http://schemas.microsoft.com/office/drawing/2014/main" id="{7F75F7E7-409A-E64D-AE6B-DA6FA2638F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8B2F3A-6340-C843-B385-199FCDACA9E0}"/>
              </a:ext>
            </a:extLst>
          </p:cNvPr>
          <p:cNvSpPr>
            <a:spLocks noGrp="1"/>
          </p:cNvSpPr>
          <p:nvPr>
            <p:ph type="sldNum" sz="quarter" idx="12"/>
          </p:nvPr>
        </p:nvSpPr>
        <p:spPr/>
        <p:txBody>
          <a:bodyPr/>
          <a:lstStyle/>
          <a:p>
            <a:fld id="{6490863E-5995-4B4B-8AEE-8D028AF507A4}" type="slidenum">
              <a:rPr lang="en-US" smtClean="0"/>
              <a:t>‹#›</a:t>
            </a:fld>
            <a:endParaRPr lang="en-US"/>
          </a:p>
        </p:txBody>
      </p:sp>
    </p:spTree>
    <p:extLst>
      <p:ext uri="{BB962C8B-B14F-4D97-AF65-F5344CB8AC3E}">
        <p14:creationId xmlns:p14="http://schemas.microsoft.com/office/powerpoint/2010/main" val="2315655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A4D9EA-3F46-694E-85B6-A0704C1DE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FB64F5-96B6-2D4F-880F-14AE68A0CA2A}"/>
              </a:ext>
            </a:extLst>
          </p:cNvPr>
          <p:cNvSpPr>
            <a:spLocks noGrp="1"/>
          </p:cNvSpPr>
          <p:nvPr>
            <p:ph type="body" idx="1"/>
          </p:nvPr>
        </p:nvSpPr>
        <p:spPr>
          <a:xfrm>
            <a:off x="838200" y="1825625"/>
            <a:ext cx="10515600" cy="36607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F6BD4-E02C-6542-931E-3A744F14CF63}"/>
              </a:ext>
            </a:extLst>
          </p:cNvPr>
          <p:cNvSpPr>
            <a:spLocks noGrp="1"/>
          </p:cNvSpPr>
          <p:nvPr>
            <p:ph type="dt" sz="half" idx="2"/>
          </p:nvPr>
        </p:nvSpPr>
        <p:spPr>
          <a:xfrm>
            <a:off x="838200" y="54896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633C3-39F9-6D41-8C39-F01DAE61C8DE}" type="datetimeFigureOut">
              <a:rPr lang="en-US" smtClean="0"/>
              <a:t>9/9/2021</a:t>
            </a:fld>
            <a:endParaRPr lang="en-US"/>
          </a:p>
        </p:txBody>
      </p:sp>
      <p:sp>
        <p:nvSpPr>
          <p:cNvPr id="5" name="Footer Placeholder 4">
            <a:extLst>
              <a:ext uri="{FF2B5EF4-FFF2-40B4-BE49-F238E27FC236}">
                <a16:creationId xmlns:a16="http://schemas.microsoft.com/office/drawing/2014/main" id="{B2EB85D0-47B6-6A4B-8B92-DA84C401F2CC}"/>
              </a:ext>
            </a:extLst>
          </p:cNvPr>
          <p:cNvSpPr>
            <a:spLocks noGrp="1"/>
          </p:cNvSpPr>
          <p:nvPr>
            <p:ph type="ftr" sz="quarter" idx="3"/>
          </p:nvPr>
        </p:nvSpPr>
        <p:spPr>
          <a:xfrm>
            <a:off x="4038600" y="550086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708FF2-6CAF-D842-96E5-1FCEA5E7C973}"/>
              </a:ext>
            </a:extLst>
          </p:cNvPr>
          <p:cNvSpPr>
            <a:spLocks noGrp="1"/>
          </p:cNvSpPr>
          <p:nvPr>
            <p:ph type="sldNum" sz="quarter" idx="4"/>
          </p:nvPr>
        </p:nvSpPr>
        <p:spPr>
          <a:xfrm>
            <a:off x="8610600" y="54896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0863E-5995-4B4B-8AEE-8D028AF507A4}" type="slidenum">
              <a:rPr lang="en-US" smtClean="0"/>
              <a:t>‹#›</a:t>
            </a:fld>
            <a:endParaRPr lang="en-US"/>
          </a:p>
        </p:txBody>
      </p:sp>
      <p:pic>
        <p:nvPicPr>
          <p:cNvPr id="9" name="Picture 8">
            <a:extLst>
              <a:ext uri="{FF2B5EF4-FFF2-40B4-BE49-F238E27FC236}">
                <a16:creationId xmlns:a16="http://schemas.microsoft.com/office/drawing/2014/main" id="{35654BD7-7B7A-C34B-9377-B6D79E0A937C}"/>
              </a:ext>
            </a:extLst>
          </p:cNvPr>
          <p:cNvPicPr>
            <a:picLocks noChangeAspect="1"/>
          </p:cNvPicPr>
          <p:nvPr/>
        </p:nvPicPr>
        <p:blipFill>
          <a:blip r:embed="rId16"/>
          <a:stretch>
            <a:fillRect/>
          </a:stretch>
        </p:blipFill>
        <p:spPr>
          <a:xfrm>
            <a:off x="0" y="5961076"/>
            <a:ext cx="12192000" cy="904875"/>
          </a:xfrm>
          <a:prstGeom prst="rect">
            <a:avLst/>
          </a:prstGeom>
        </p:spPr>
      </p:pic>
      <p:pic>
        <p:nvPicPr>
          <p:cNvPr id="8" name="Picture 7" descr="Logo&#10;&#10;Description automatically generated">
            <a:extLst>
              <a:ext uri="{FF2B5EF4-FFF2-40B4-BE49-F238E27FC236}">
                <a16:creationId xmlns:a16="http://schemas.microsoft.com/office/drawing/2014/main" id="{E5F79928-AD33-4557-B61F-847C1473C71E}"/>
              </a:ext>
            </a:extLst>
          </p:cNvPr>
          <p:cNvPicPr>
            <a:picLocks noChangeAspect="1"/>
          </p:cNvPicPr>
          <p:nvPr userDrawn="1"/>
        </p:nvPicPr>
        <p:blipFill>
          <a:blip r:embed="rId17"/>
          <a:stretch>
            <a:fillRect/>
          </a:stretch>
        </p:blipFill>
        <p:spPr>
          <a:xfrm>
            <a:off x="10016792" y="6041231"/>
            <a:ext cx="1172880" cy="730767"/>
          </a:xfrm>
          <a:prstGeom prst="rect">
            <a:avLst/>
          </a:prstGeom>
        </p:spPr>
      </p:pic>
    </p:spTree>
    <p:extLst>
      <p:ext uri="{BB962C8B-B14F-4D97-AF65-F5344CB8AC3E}">
        <p14:creationId xmlns:p14="http://schemas.microsoft.com/office/powerpoint/2010/main" val="4009305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E4036B-BD74-4A09-BE28-0F796F852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F70FB4-0274-4176-8E1D-790FD034F3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E378B7-1F60-47FA-B0C3-12D9C53EE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60DDE-184E-4301-97CA-9B24637E6B73}" type="datetimeFigureOut">
              <a:rPr lang="en-US" smtClean="0"/>
              <a:t>9/9/2021</a:t>
            </a:fld>
            <a:endParaRPr lang="en-US"/>
          </a:p>
        </p:txBody>
      </p:sp>
      <p:sp>
        <p:nvSpPr>
          <p:cNvPr id="5" name="Footer Placeholder 4">
            <a:extLst>
              <a:ext uri="{FF2B5EF4-FFF2-40B4-BE49-F238E27FC236}">
                <a16:creationId xmlns:a16="http://schemas.microsoft.com/office/drawing/2014/main" id="{C3374BAE-CD31-40E5-B665-45B556B75D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488DB7-2FC7-49CB-A142-F463697E2B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42B3D-A37D-4B06-9B4A-DB0ED646D63B}" type="slidenum">
              <a:rPr lang="en-US" smtClean="0"/>
              <a:t>‹#›</a:t>
            </a:fld>
            <a:endParaRPr lang="en-US"/>
          </a:p>
        </p:txBody>
      </p:sp>
    </p:spTree>
    <p:extLst>
      <p:ext uri="{BB962C8B-B14F-4D97-AF65-F5344CB8AC3E}">
        <p14:creationId xmlns:p14="http://schemas.microsoft.com/office/powerpoint/2010/main" val="1674990621"/>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 name="Rectangle 7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06212F9-0440-4C7E-843F-421BDACBF9AF}"/>
              </a:ext>
            </a:extLst>
          </p:cNvPr>
          <p:cNvSpPr txBox="1"/>
          <p:nvPr/>
        </p:nvSpPr>
        <p:spPr>
          <a:xfrm>
            <a:off x="5943596" y="3852158"/>
            <a:ext cx="5389851" cy="744836"/>
          </a:xfrm>
          <a:prstGeom prst="rect">
            <a:avLst/>
          </a:prstGeom>
        </p:spPr>
        <p:txBody>
          <a:bodyPr vert="horz" lIns="91440" tIns="45720" rIns="91440" bIns="45720" rtlCol="0" anchor="ctr">
            <a:noAutofit/>
          </a:bodyPr>
          <a:lstStyle/>
          <a:p>
            <a:pPr algn="ctr">
              <a:lnSpc>
                <a:spcPct val="90000"/>
              </a:lnSpc>
              <a:spcBef>
                <a:spcPct val="0"/>
              </a:spcBef>
              <a:spcAft>
                <a:spcPts val="600"/>
              </a:spcAft>
            </a:pPr>
            <a:endParaRPr lang="en-US" sz="4000" b="1" i="1" dirty="0">
              <a:solidFill>
                <a:schemeClr val="tx1">
                  <a:lumMod val="85000"/>
                  <a:lumOff val="15000"/>
                </a:schemeClr>
              </a:solidFill>
              <a:latin typeface="Arial" panose="020B0604020202020204" pitchFamily="34" charset="0"/>
              <a:ea typeface="+mj-ea"/>
              <a:cs typeface="Arial" panose="020B0604020202020204" pitchFamily="34" charset="0"/>
            </a:endParaRPr>
          </a:p>
          <a:p>
            <a:pPr algn="ctr">
              <a:lnSpc>
                <a:spcPct val="90000"/>
              </a:lnSpc>
              <a:spcBef>
                <a:spcPct val="0"/>
              </a:spcBef>
              <a:spcAft>
                <a:spcPts val="600"/>
              </a:spcAft>
            </a:pPr>
            <a:r>
              <a:rPr lang="en-US" sz="4000" i="1" dirty="0">
                <a:solidFill>
                  <a:schemeClr val="tx1">
                    <a:lumMod val="85000"/>
                    <a:lumOff val="15000"/>
                  </a:schemeClr>
                </a:solidFill>
                <a:latin typeface="Arial" panose="020B0604020202020204" pitchFamily="34" charset="0"/>
                <a:ea typeface="+mj-ea"/>
                <a:cs typeface="Arial" panose="020B0604020202020204" pitchFamily="34" charset="0"/>
              </a:rPr>
              <a:t>Visitor Orientation</a:t>
            </a:r>
          </a:p>
        </p:txBody>
      </p:sp>
      <p:cxnSp>
        <p:nvCxnSpPr>
          <p:cNvPr id="99" name="Straight Connector 8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8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7D4C137E-4FA7-7747-967B-FA7A25BA583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rot="18157196">
            <a:off x="-153626" y="-351046"/>
            <a:ext cx="5976091" cy="5976091"/>
          </a:xfrm>
          <a:prstGeom prst="rect">
            <a:avLst/>
          </a:prstGeom>
        </p:spPr>
      </p:pic>
      <p:sp>
        <p:nvSpPr>
          <p:cNvPr id="11" name="TextBox 10">
            <a:extLst>
              <a:ext uri="{FF2B5EF4-FFF2-40B4-BE49-F238E27FC236}">
                <a16:creationId xmlns:a16="http://schemas.microsoft.com/office/drawing/2014/main" id="{9C7F62CA-D01C-8942-9437-C600C6E6D8E9}"/>
              </a:ext>
            </a:extLst>
          </p:cNvPr>
          <p:cNvSpPr txBox="1"/>
          <p:nvPr/>
        </p:nvSpPr>
        <p:spPr>
          <a:xfrm>
            <a:off x="6026836" y="2951664"/>
            <a:ext cx="5389851" cy="744836"/>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7200" b="1" dirty="0">
                <a:solidFill>
                  <a:srgbClr val="CF2031"/>
                </a:solidFill>
                <a:latin typeface="Arial" panose="020B0604020202020204" pitchFamily="34" charset="0"/>
                <a:ea typeface="+mj-ea"/>
                <a:cs typeface="Arial" panose="020B0604020202020204" pitchFamily="34" charset="0"/>
              </a:rPr>
              <a:t>WELCOME</a:t>
            </a:r>
          </a:p>
        </p:txBody>
      </p:sp>
      <p:pic>
        <p:nvPicPr>
          <p:cNvPr id="15" name="Picture 14" descr="A picture containing text, clipart, vector graphics&#10;&#10;Description automatically generated">
            <a:extLst>
              <a:ext uri="{FF2B5EF4-FFF2-40B4-BE49-F238E27FC236}">
                <a16:creationId xmlns:a16="http://schemas.microsoft.com/office/drawing/2014/main" id="{D4D3DE53-DBE6-1B45-AA70-13566727E5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837" y="6115045"/>
            <a:ext cx="1018309" cy="390716"/>
          </a:xfrm>
          <a:prstGeom prst="rect">
            <a:avLst/>
          </a:prstGeom>
        </p:spPr>
      </p:pic>
      <p:pic>
        <p:nvPicPr>
          <p:cNvPr id="16" name="Picture 15" descr="A picture containing logo&#10;&#10;Description automatically generated">
            <a:extLst>
              <a:ext uri="{FF2B5EF4-FFF2-40B4-BE49-F238E27FC236}">
                <a16:creationId xmlns:a16="http://schemas.microsoft.com/office/drawing/2014/main" id="{B6EF541F-7CF9-FB4C-9938-19E9569287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0417" y="5057774"/>
            <a:ext cx="3430159" cy="1800225"/>
          </a:xfrm>
          <a:prstGeom prst="rect">
            <a:avLst/>
          </a:prstGeom>
        </p:spPr>
      </p:pic>
    </p:spTree>
    <p:extLst>
      <p:ext uri="{BB962C8B-B14F-4D97-AF65-F5344CB8AC3E}">
        <p14:creationId xmlns:p14="http://schemas.microsoft.com/office/powerpoint/2010/main" val="214700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F9AB83-DFC7-41E8-8B01-A165A78A44CF}"/>
              </a:ext>
            </a:extLst>
          </p:cNvPr>
          <p:cNvSpPr>
            <a:spLocks noGrp="1"/>
          </p:cNvSpPr>
          <p:nvPr>
            <p:ph type="title"/>
          </p:nvPr>
        </p:nvSpPr>
        <p:spPr>
          <a:xfrm>
            <a:off x="609599" y="244062"/>
            <a:ext cx="10744201" cy="1083665"/>
          </a:xfrm>
        </p:spPr>
        <p:txBody>
          <a:bodyPr/>
          <a:lstStyle/>
          <a:p>
            <a:r>
              <a:rPr lang="en-US" sz="3600" b="1" dirty="0">
                <a:solidFill>
                  <a:srgbClr val="CF2031"/>
                </a:solidFill>
                <a:latin typeface="Arial" panose="020B0604020202020204" pitchFamily="34" charset="0"/>
                <a:cs typeface="Arial" panose="020B0604020202020204" pitchFamily="34" charset="0"/>
              </a:rPr>
              <a:t>TOP SALES &amp; MARKETING PRIORITIES</a:t>
            </a:r>
          </a:p>
        </p:txBody>
      </p:sp>
      <p:sp>
        <p:nvSpPr>
          <p:cNvPr id="2" name="Content Placeholder 1">
            <a:extLst>
              <a:ext uri="{FF2B5EF4-FFF2-40B4-BE49-F238E27FC236}">
                <a16:creationId xmlns:a16="http://schemas.microsoft.com/office/drawing/2014/main" id="{D38BDE9D-F5AF-4003-B61F-98F49D59D590}"/>
              </a:ext>
            </a:extLst>
          </p:cNvPr>
          <p:cNvSpPr>
            <a:spLocks noGrp="1"/>
          </p:cNvSpPr>
          <p:nvPr>
            <p:ph idx="1"/>
          </p:nvPr>
        </p:nvSpPr>
        <p:spPr>
          <a:xfrm>
            <a:off x="609599" y="1327727"/>
            <a:ext cx="4450081" cy="4202545"/>
          </a:xfrm>
          <a:solidFill>
            <a:schemeClr val="bg1"/>
          </a:solidFill>
        </p:spPr>
        <p:txBody>
          <a:bodyPr>
            <a:normAutofit/>
          </a:bodyPr>
          <a:lstStyle/>
          <a:p>
            <a:pPr marL="0" indent="0">
              <a:buNone/>
            </a:pPr>
            <a:r>
              <a:rPr lang="en-US" b="1" dirty="0">
                <a:solidFill>
                  <a:srgbClr val="CF2031"/>
                </a:solidFill>
                <a:latin typeface="Arial" panose="020B0604020202020204" pitchFamily="34" charset="0"/>
                <a:cs typeface="Arial" panose="020B0604020202020204" pitchFamily="34" charset="0"/>
              </a:rPr>
              <a:t>IMPROVE</a:t>
            </a:r>
          </a:p>
          <a:p>
            <a:endParaRPr lang="en-US" sz="1100" dirty="0">
              <a:latin typeface="Arial" panose="020B0604020202020204" pitchFamily="34" charset="0"/>
              <a:cs typeface="Arial" panose="020B0604020202020204" pitchFamily="34" charset="0"/>
            </a:endParaRPr>
          </a:p>
          <a:p>
            <a:pPr>
              <a:buFont typeface="+mj-lt"/>
              <a:buAutoNum type="arabicPeriod"/>
            </a:pPr>
            <a:r>
              <a:rPr lang="en-US" dirty="0">
                <a:solidFill>
                  <a:schemeClr val="tx1">
                    <a:lumMod val="50000"/>
                    <a:lumOff val="50000"/>
                  </a:schemeClr>
                </a:solidFill>
                <a:latin typeface="Arial" panose="020B0604020202020204" pitchFamily="34" charset="0"/>
                <a:cs typeface="Arial" panose="020B0604020202020204" pitchFamily="34" charset="0"/>
              </a:rPr>
              <a:t> Lead Generation</a:t>
            </a:r>
          </a:p>
          <a:p>
            <a:pPr>
              <a:buFont typeface="+mj-lt"/>
              <a:buAutoNum type="arabicPeriod"/>
            </a:pPr>
            <a:r>
              <a:rPr lang="en-US" dirty="0">
                <a:solidFill>
                  <a:schemeClr val="tx1">
                    <a:lumMod val="50000"/>
                    <a:lumOff val="50000"/>
                  </a:schemeClr>
                </a:solidFill>
                <a:latin typeface="Arial" panose="020B0604020202020204" pitchFamily="34" charset="0"/>
                <a:cs typeface="Arial" panose="020B0604020202020204" pitchFamily="34" charset="0"/>
              </a:rPr>
              <a:t> Close Ratio</a:t>
            </a:r>
          </a:p>
          <a:p>
            <a:pPr>
              <a:buFont typeface="+mj-lt"/>
              <a:buAutoNum type="arabicPeriod"/>
            </a:pPr>
            <a:r>
              <a:rPr lang="en-US" dirty="0">
                <a:solidFill>
                  <a:schemeClr val="tx1">
                    <a:lumMod val="50000"/>
                    <a:lumOff val="50000"/>
                  </a:schemeClr>
                </a:solidFill>
                <a:latin typeface="Arial" panose="020B0604020202020204" pitchFamily="34" charset="0"/>
                <a:cs typeface="Arial" panose="020B0604020202020204" pitchFamily="34" charset="0"/>
              </a:rPr>
              <a:t> Customer Retention</a:t>
            </a:r>
          </a:p>
          <a:p>
            <a:pPr>
              <a:buFont typeface="+mj-lt"/>
              <a:buAutoNum type="arabicPeriod"/>
            </a:pPr>
            <a:r>
              <a:rPr lang="en-US" dirty="0">
                <a:solidFill>
                  <a:schemeClr val="tx1">
                    <a:lumMod val="50000"/>
                    <a:lumOff val="50000"/>
                  </a:schemeClr>
                </a:solidFill>
                <a:latin typeface="Arial" panose="020B0604020202020204" pitchFamily="34" charset="0"/>
                <a:cs typeface="Arial" panose="020B0604020202020204" pitchFamily="34" charset="0"/>
              </a:rPr>
              <a:t> Brand Awareness</a:t>
            </a:r>
          </a:p>
          <a:p>
            <a:pPr>
              <a:buFont typeface="+mj-lt"/>
              <a:buAutoNum type="arabicPeriod"/>
            </a:pPr>
            <a:r>
              <a:rPr lang="en-US" dirty="0">
                <a:solidFill>
                  <a:schemeClr val="tx1">
                    <a:lumMod val="50000"/>
                    <a:lumOff val="50000"/>
                  </a:schemeClr>
                </a:solidFill>
                <a:latin typeface="Arial" panose="020B0604020202020204" pitchFamily="34" charset="0"/>
                <a:cs typeface="Arial" panose="020B0604020202020204" pitchFamily="34" charset="0"/>
              </a:rPr>
              <a:t> Upselling</a:t>
            </a:r>
          </a:p>
          <a:p>
            <a:pPr>
              <a:buFont typeface="+mj-lt"/>
              <a:buAutoNum type="arabicPeriod"/>
            </a:pPr>
            <a:r>
              <a:rPr lang="en-US" dirty="0">
                <a:solidFill>
                  <a:schemeClr val="tx1">
                    <a:lumMod val="50000"/>
                    <a:lumOff val="50000"/>
                  </a:schemeClr>
                </a:solidFill>
                <a:latin typeface="Arial" panose="020B0604020202020204" pitchFamily="34" charset="0"/>
                <a:cs typeface="Arial" panose="020B0604020202020204" pitchFamily="34" charset="0"/>
              </a:rPr>
              <a:t> Audience Engagement</a:t>
            </a:r>
          </a:p>
        </p:txBody>
      </p:sp>
      <p:pic>
        <p:nvPicPr>
          <p:cNvPr id="4" name="Picture 3">
            <a:extLst>
              <a:ext uri="{FF2B5EF4-FFF2-40B4-BE49-F238E27FC236}">
                <a16:creationId xmlns:a16="http://schemas.microsoft.com/office/drawing/2014/main" id="{7BB75A97-37A1-4C0F-9D90-3F5DC164D0A5}"/>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773881" y="1217747"/>
            <a:ext cx="7302212" cy="4457746"/>
          </a:xfrm>
          <a:prstGeom prst="rect">
            <a:avLst/>
          </a:prstGeom>
        </p:spPr>
      </p:pic>
      <p:sp>
        <p:nvSpPr>
          <p:cNvPr id="5" name="TextBox 4">
            <a:extLst>
              <a:ext uri="{FF2B5EF4-FFF2-40B4-BE49-F238E27FC236}">
                <a16:creationId xmlns:a16="http://schemas.microsoft.com/office/drawing/2014/main" id="{BC1C7E0A-D675-4766-8DAB-60990A44C5F4}"/>
              </a:ext>
            </a:extLst>
          </p:cNvPr>
          <p:cNvSpPr txBox="1"/>
          <p:nvPr/>
        </p:nvSpPr>
        <p:spPr>
          <a:xfrm>
            <a:off x="2738437" y="6228762"/>
            <a:ext cx="48952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Information Technology Service Marketing Association (ITSMA)</a:t>
            </a:r>
          </a:p>
        </p:txBody>
      </p:sp>
      <p:pic>
        <p:nvPicPr>
          <p:cNvPr id="10" name="Picture 9" descr="A picture containing text, clipart, vector graphics&#10;&#10;Description automatically generated">
            <a:extLst>
              <a:ext uri="{FF2B5EF4-FFF2-40B4-BE49-F238E27FC236}">
                <a16:creationId xmlns:a16="http://schemas.microsoft.com/office/drawing/2014/main" id="{4A062123-C752-F54F-9DC0-B08FB9BB4D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837" y="6115045"/>
            <a:ext cx="1018309" cy="390716"/>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80AAFEA7-B546-DB44-BD06-BCAAC07D83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90717" y="5530272"/>
            <a:ext cx="2529859" cy="1327727"/>
          </a:xfrm>
          <a:prstGeom prst="rect">
            <a:avLst/>
          </a:prstGeom>
        </p:spPr>
      </p:pic>
      <p:pic>
        <p:nvPicPr>
          <p:cNvPr id="12" name="Picture 11" descr="Logo&#10;&#10;Description automatically generated">
            <a:extLst>
              <a:ext uri="{FF2B5EF4-FFF2-40B4-BE49-F238E27FC236}">
                <a16:creationId xmlns:a16="http://schemas.microsoft.com/office/drawing/2014/main" id="{78E1AF32-15A2-704D-93E1-AD5231BC0F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9445" y="6092819"/>
            <a:ext cx="952500" cy="596900"/>
          </a:xfrm>
          <a:prstGeom prst="rect">
            <a:avLst/>
          </a:prstGeom>
        </p:spPr>
      </p:pic>
    </p:spTree>
    <p:extLst>
      <p:ext uri="{BB962C8B-B14F-4D97-AF65-F5344CB8AC3E}">
        <p14:creationId xmlns:p14="http://schemas.microsoft.com/office/powerpoint/2010/main" val="420588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CB1521-C5D7-4D9A-993C-234AA72F8F2C}"/>
              </a:ext>
            </a:extLst>
          </p:cNvPr>
          <p:cNvSpPr>
            <a:spLocks noGrp="1"/>
          </p:cNvSpPr>
          <p:nvPr>
            <p:ph type="title"/>
          </p:nvPr>
        </p:nvSpPr>
        <p:spPr>
          <a:xfrm>
            <a:off x="481940" y="383260"/>
            <a:ext cx="10515600" cy="824134"/>
          </a:xfrm>
        </p:spPr>
        <p:txBody>
          <a:bodyPr>
            <a:noAutofit/>
          </a:bodyPr>
          <a:lstStyle/>
          <a:p>
            <a:r>
              <a:rPr lang="en-US" sz="2800" b="1" dirty="0">
                <a:solidFill>
                  <a:srgbClr val="CF2031"/>
                </a:solidFill>
                <a:latin typeface="Arial" panose="020B0604020202020204" pitchFamily="34" charset="0"/>
                <a:cs typeface="Arial" panose="020B0604020202020204" pitchFamily="34" charset="0"/>
              </a:rPr>
              <a:t>WHAT LEAD GENERATION STRATEGIES </a:t>
            </a:r>
            <a:br>
              <a:rPr lang="en-US" sz="2800" b="1" dirty="0">
                <a:solidFill>
                  <a:srgbClr val="CF2031"/>
                </a:solidFill>
                <a:latin typeface="Arial" panose="020B0604020202020204" pitchFamily="34" charset="0"/>
                <a:cs typeface="Arial" panose="020B0604020202020204" pitchFamily="34" charset="0"/>
              </a:rPr>
            </a:br>
            <a:r>
              <a:rPr lang="en-US" sz="2800" b="1" dirty="0">
                <a:solidFill>
                  <a:srgbClr val="CF2031"/>
                </a:solidFill>
                <a:latin typeface="Arial" panose="020B0604020202020204" pitchFamily="34" charset="0"/>
                <a:cs typeface="Arial" panose="020B0604020202020204" pitchFamily="34" charset="0"/>
              </a:rPr>
              <a:t>ARE MOST EFFECTIVE?</a:t>
            </a:r>
          </a:p>
        </p:txBody>
      </p:sp>
      <p:sp>
        <p:nvSpPr>
          <p:cNvPr id="2" name="Content Placeholder 1">
            <a:extLst>
              <a:ext uri="{FF2B5EF4-FFF2-40B4-BE49-F238E27FC236}">
                <a16:creationId xmlns:a16="http://schemas.microsoft.com/office/drawing/2014/main" id="{88300108-341B-4074-9897-643E39A191B1}"/>
              </a:ext>
            </a:extLst>
          </p:cNvPr>
          <p:cNvSpPr>
            <a:spLocks noGrp="1"/>
          </p:cNvSpPr>
          <p:nvPr>
            <p:ph idx="1"/>
          </p:nvPr>
        </p:nvSpPr>
        <p:spPr>
          <a:xfrm>
            <a:off x="481940" y="1292261"/>
            <a:ext cx="4784142" cy="4344973"/>
          </a:xfrm>
          <a:solidFill>
            <a:schemeClr val="bg1"/>
          </a:solidFill>
        </p:spPr>
        <p:txBody>
          <a:bodyPr>
            <a:normAutofit fontScale="85000" lnSpcReduction="20000"/>
          </a:bodyPr>
          <a:lstStyle/>
          <a:p>
            <a:pPr marL="0" indent="0">
              <a:buNone/>
            </a:pPr>
            <a:r>
              <a:rPr lang="en-US" sz="1900" b="1" dirty="0">
                <a:solidFill>
                  <a:srgbClr val="CF2031"/>
                </a:solidFill>
                <a:latin typeface="Arial" panose="020B0604020202020204" pitchFamily="34" charset="0"/>
                <a:cs typeface="Arial" panose="020B0604020202020204" pitchFamily="34" charset="0"/>
              </a:rPr>
              <a:t>MOST EFFECTIVE LEAD GEN STRATEGIES </a:t>
            </a:r>
          </a:p>
          <a:p>
            <a:pPr marL="0" indent="0">
              <a:buNone/>
            </a:pPr>
            <a:r>
              <a:rPr lang="en-US" sz="1900" i="1" dirty="0">
                <a:solidFill>
                  <a:schemeClr val="tx1">
                    <a:lumMod val="50000"/>
                    <a:lumOff val="50000"/>
                  </a:schemeClr>
                </a:solidFill>
                <a:latin typeface="Arial" panose="020B0604020202020204" pitchFamily="34" charset="0"/>
                <a:cs typeface="Arial" panose="020B0604020202020204" pitchFamily="34" charset="0"/>
              </a:rPr>
              <a:t>(all industries)</a:t>
            </a:r>
          </a:p>
          <a:p>
            <a:pPr marL="0" indent="0">
              <a:lnSpc>
                <a:spcPct val="120000"/>
              </a:lnSpc>
              <a:spcBef>
                <a:spcPts val="0"/>
              </a:spcBef>
            </a:pPr>
            <a:r>
              <a:rPr lang="en-US" sz="1600" dirty="0">
                <a:solidFill>
                  <a:schemeClr val="tx1">
                    <a:lumMod val="50000"/>
                    <a:lumOff val="50000"/>
                  </a:schemeClr>
                </a:solidFill>
                <a:latin typeface="Arial" panose="020B0604020202020204" pitchFamily="34" charset="0"/>
                <a:cs typeface="Arial" panose="020B0604020202020204" pitchFamily="34" charset="0"/>
              </a:rPr>
              <a:t>Referrals</a:t>
            </a:r>
          </a:p>
          <a:p>
            <a:pPr marL="0" indent="0">
              <a:lnSpc>
                <a:spcPct val="120000"/>
              </a:lnSpc>
              <a:spcBef>
                <a:spcPts val="0"/>
              </a:spcBef>
            </a:pPr>
            <a:r>
              <a:rPr lang="en-US" sz="1600" dirty="0">
                <a:solidFill>
                  <a:schemeClr val="tx1">
                    <a:lumMod val="50000"/>
                    <a:lumOff val="50000"/>
                  </a:schemeClr>
                </a:solidFill>
                <a:latin typeface="Arial" panose="020B0604020202020204" pitchFamily="34" charset="0"/>
                <a:cs typeface="Arial" panose="020B0604020202020204" pitchFamily="34" charset="0"/>
              </a:rPr>
              <a:t>Digital Advertising</a:t>
            </a:r>
          </a:p>
          <a:p>
            <a:pPr marL="0" indent="0">
              <a:lnSpc>
                <a:spcPct val="120000"/>
              </a:lnSpc>
              <a:spcBef>
                <a:spcPts val="0"/>
              </a:spcBef>
            </a:pPr>
            <a:r>
              <a:rPr lang="en-US" sz="1600" dirty="0">
                <a:solidFill>
                  <a:schemeClr val="tx1">
                    <a:lumMod val="50000"/>
                    <a:lumOff val="50000"/>
                  </a:schemeClr>
                </a:solidFill>
                <a:latin typeface="Arial" panose="020B0604020202020204" pitchFamily="34" charset="0"/>
                <a:cs typeface="Arial" panose="020B0604020202020204" pitchFamily="34" charset="0"/>
              </a:rPr>
              <a:t>Social Media</a:t>
            </a:r>
          </a:p>
          <a:p>
            <a:pPr marL="0" indent="0">
              <a:lnSpc>
                <a:spcPct val="120000"/>
              </a:lnSpc>
              <a:spcBef>
                <a:spcPts val="0"/>
              </a:spcBef>
            </a:pPr>
            <a:r>
              <a:rPr lang="en-US" sz="1600" dirty="0">
                <a:solidFill>
                  <a:schemeClr val="tx1">
                    <a:lumMod val="50000"/>
                    <a:lumOff val="50000"/>
                  </a:schemeClr>
                </a:solidFill>
                <a:latin typeface="Arial" panose="020B0604020202020204" pitchFamily="34" charset="0"/>
                <a:cs typeface="Arial" panose="020B0604020202020204" pitchFamily="34" charset="0"/>
              </a:rPr>
              <a:t>Email Marketing</a:t>
            </a:r>
          </a:p>
          <a:p>
            <a:pPr marL="0" indent="0">
              <a:lnSpc>
                <a:spcPct val="120000"/>
              </a:lnSpc>
              <a:spcBef>
                <a:spcPts val="0"/>
              </a:spcBef>
            </a:pPr>
            <a:r>
              <a:rPr lang="en-US" sz="1600" dirty="0">
                <a:solidFill>
                  <a:schemeClr val="tx1">
                    <a:lumMod val="50000"/>
                    <a:lumOff val="50000"/>
                  </a:schemeClr>
                </a:solidFill>
                <a:latin typeface="Arial" panose="020B0604020202020204" pitchFamily="34" charset="0"/>
                <a:cs typeface="Arial" panose="020B0604020202020204" pitchFamily="34" charset="0"/>
              </a:rPr>
              <a:t>SEO</a:t>
            </a:r>
          </a:p>
          <a:p>
            <a:pPr marL="0" indent="0">
              <a:lnSpc>
                <a:spcPct val="120000"/>
              </a:lnSpc>
              <a:spcBef>
                <a:spcPts val="0"/>
              </a:spcBef>
            </a:pPr>
            <a:r>
              <a:rPr lang="en-US" sz="1600" dirty="0">
                <a:solidFill>
                  <a:schemeClr val="tx1">
                    <a:lumMod val="50000"/>
                    <a:lumOff val="50000"/>
                  </a:schemeClr>
                </a:solidFill>
                <a:latin typeface="Arial" panose="020B0604020202020204" pitchFamily="34" charset="0"/>
                <a:cs typeface="Arial" panose="020B0604020202020204" pitchFamily="34" charset="0"/>
              </a:rPr>
              <a:t>Paid Social</a:t>
            </a:r>
          </a:p>
          <a:p>
            <a:pPr marL="0" indent="0">
              <a:lnSpc>
                <a:spcPct val="120000"/>
              </a:lnSpc>
              <a:spcBef>
                <a:spcPts val="0"/>
              </a:spcBef>
            </a:pPr>
            <a:r>
              <a:rPr lang="en-US" sz="1600" dirty="0">
                <a:solidFill>
                  <a:schemeClr val="tx1">
                    <a:lumMod val="50000"/>
                    <a:lumOff val="50000"/>
                  </a:schemeClr>
                </a:solidFill>
                <a:latin typeface="Arial" panose="020B0604020202020204" pitchFamily="34" charset="0"/>
                <a:cs typeface="Arial" panose="020B0604020202020204" pitchFamily="34" charset="0"/>
              </a:rPr>
              <a:t>Online Directories</a:t>
            </a:r>
          </a:p>
          <a:p>
            <a:pPr marL="0" indent="0">
              <a:lnSpc>
                <a:spcPct val="120000"/>
              </a:lnSpc>
              <a:spcBef>
                <a:spcPts val="0"/>
              </a:spcBef>
            </a:pPr>
            <a:r>
              <a:rPr lang="en-US" sz="1600" dirty="0">
                <a:solidFill>
                  <a:schemeClr val="tx1">
                    <a:lumMod val="50000"/>
                    <a:lumOff val="50000"/>
                  </a:schemeClr>
                </a:solidFill>
                <a:latin typeface="Arial" panose="020B0604020202020204" pitchFamily="34" charset="0"/>
                <a:cs typeface="Arial" panose="020B0604020202020204" pitchFamily="34" charset="0"/>
              </a:rPr>
              <a:t>Classifieds</a:t>
            </a:r>
          </a:p>
          <a:p>
            <a:pPr marL="0" indent="0">
              <a:lnSpc>
                <a:spcPct val="120000"/>
              </a:lnSpc>
              <a:spcBef>
                <a:spcPts val="0"/>
              </a:spcBef>
            </a:pPr>
            <a:r>
              <a:rPr lang="en-US" sz="1600" dirty="0">
                <a:solidFill>
                  <a:schemeClr val="tx1">
                    <a:lumMod val="50000"/>
                    <a:lumOff val="50000"/>
                  </a:schemeClr>
                </a:solidFill>
                <a:latin typeface="Arial" panose="020B0604020202020204" pitchFamily="34" charset="0"/>
                <a:cs typeface="Arial" panose="020B0604020202020204" pitchFamily="34" charset="0"/>
              </a:rPr>
              <a:t>Display Ads</a:t>
            </a:r>
          </a:p>
          <a:p>
            <a:pPr marL="0" indent="0">
              <a:lnSpc>
                <a:spcPct val="120000"/>
              </a:lnSpc>
              <a:spcBef>
                <a:spcPts val="0"/>
              </a:spcBef>
            </a:pPr>
            <a:r>
              <a:rPr lang="en-US" sz="1600" dirty="0">
                <a:solidFill>
                  <a:schemeClr val="tx1">
                    <a:lumMod val="50000"/>
                    <a:lumOff val="50000"/>
                  </a:schemeClr>
                </a:solidFill>
                <a:latin typeface="Arial" panose="020B0604020202020204" pitchFamily="34" charset="0"/>
                <a:cs typeface="Arial" panose="020B0604020202020204" pitchFamily="34" charset="0"/>
              </a:rPr>
              <a:t>Tradeshow/Conferences</a:t>
            </a:r>
          </a:p>
          <a:p>
            <a:pPr marL="0" indent="0">
              <a:lnSpc>
                <a:spcPct val="120000"/>
              </a:lnSpc>
              <a:spcBef>
                <a:spcPts val="0"/>
              </a:spcBef>
            </a:pPr>
            <a:r>
              <a:rPr lang="en-US" sz="1600" dirty="0">
                <a:solidFill>
                  <a:schemeClr val="tx1">
                    <a:lumMod val="50000"/>
                    <a:lumOff val="50000"/>
                  </a:schemeClr>
                </a:solidFill>
                <a:latin typeface="Arial" panose="020B0604020202020204" pitchFamily="34" charset="0"/>
                <a:cs typeface="Arial" panose="020B0604020202020204" pitchFamily="34" charset="0"/>
              </a:rPr>
              <a:t>Door-to-Door</a:t>
            </a:r>
          </a:p>
          <a:p>
            <a:pPr marL="0" indent="0">
              <a:lnSpc>
                <a:spcPct val="120000"/>
              </a:lnSpc>
              <a:spcBef>
                <a:spcPts val="0"/>
              </a:spcBef>
            </a:pPr>
            <a:r>
              <a:rPr lang="en-US" sz="1600" dirty="0">
                <a:solidFill>
                  <a:schemeClr val="tx1">
                    <a:lumMod val="50000"/>
                    <a:lumOff val="50000"/>
                  </a:schemeClr>
                </a:solidFill>
                <a:latin typeface="Arial" panose="020B0604020202020204" pitchFamily="34" charset="0"/>
                <a:cs typeface="Arial" panose="020B0604020202020204" pitchFamily="34" charset="0"/>
              </a:rPr>
              <a:t>Webinars/Podcast</a:t>
            </a:r>
          </a:p>
          <a:p>
            <a:pPr marL="0" indent="0">
              <a:lnSpc>
                <a:spcPct val="120000"/>
              </a:lnSpc>
              <a:spcBef>
                <a:spcPts val="0"/>
              </a:spcBef>
            </a:pPr>
            <a:r>
              <a:rPr lang="en-US" sz="1600" dirty="0">
                <a:solidFill>
                  <a:schemeClr val="tx1">
                    <a:lumMod val="50000"/>
                    <a:lumOff val="50000"/>
                  </a:schemeClr>
                </a:solidFill>
                <a:latin typeface="Arial" panose="020B0604020202020204" pitchFamily="34" charset="0"/>
                <a:cs typeface="Arial" panose="020B0604020202020204" pitchFamily="34" charset="0"/>
              </a:rPr>
              <a:t>Sponsorships </a:t>
            </a:r>
          </a:p>
          <a:p>
            <a:pPr marL="0" indent="0">
              <a:lnSpc>
                <a:spcPct val="120000"/>
              </a:lnSpc>
              <a:spcBef>
                <a:spcPts val="0"/>
              </a:spcBef>
            </a:pPr>
            <a:r>
              <a:rPr lang="en-US" sz="1600" dirty="0">
                <a:solidFill>
                  <a:schemeClr val="tx1">
                    <a:lumMod val="50000"/>
                    <a:lumOff val="50000"/>
                  </a:schemeClr>
                </a:solidFill>
                <a:latin typeface="Arial" panose="020B0604020202020204" pitchFamily="34" charset="0"/>
                <a:cs typeface="Arial" panose="020B0604020202020204" pitchFamily="34" charset="0"/>
              </a:rPr>
              <a:t>Telemarketing</a:t>
            </a:r>
          </a:p>
          <a:p>
            <a:pPr marL="0" indent="0">
              <a:lnSpc>
                <a:spcPct val="120000"/>
              </a:lnSpc>
              <a:spcBef>
                <a:spcPts val="0"/>
              </a:spcBef>
            </a:pPr>
            <a:r>
              <a:rPr lang="en-US" sz="1600" dirty="0">
                <a:solidFill>
                  <a:schemeClr val="tx1">
                    <a:lumMod val="50000"/>
                    <a:lumOff val="50000"/>
                  </a:schemeClr>
                </a:solidFill>
                <a:latin typeface="Arial" panose="020B0604020202020204" pitchFamily="34" charset="0"/>
                <a:cs typeface="Arial" panose="020B0604020202020204" pitchFamily="34" charset="0"/>
              </a:rPr>
              <a:t>PPC</a:t>
            </a:r>
          </a:p>
          <a:p>
            <a:pPr marL="0" indent="0">
              <a:lnSpc>
                <a:spcPct val="120000"/>
              </a:lnSpc>
              <a:spcBef>
                <a:spcPts val="0"/>
              </a:spcBef>
            </a:pPr>
            <a:r>
              <a:rPr lang="en-US" sz="1600" dirty="0">
                <a:solidFill>
                  <a:schemeClr val="tx1">
                    <a:lumMod val="50000"/>
                    <a:lumOff val="50000"/>
                  </a:schemeClr>
                </a:solidFill>
                <a:latin typeface="Arial" panose="020B0604020202020204" pitchFamily="34" charset="0"/>
                <a:cs typeface="Arial" panose="020B0604020202020204" pitchFamily="34" charset="0"/>
              </a:rPr>
              <a:t>Video Marketing</a:t>
            </a:r>
          </a:p>
        </p:txBody>
      </p:sp>
      <p:pic>
        <p:nvPicPr>
          <p:cNvPr id="4" name="Picture 3">
            <a:extLst>
              <a:ext uri="{FF2B5EF4-FFF2-40B4-BE49-F238E27FC236}">
                <a16:creationId xmlns:a16="http://schemas.microsoft.com/office/drawing/2014/main" id="{2EDE4EDC-2F4B-4AF5-9877-5EBA1D666C5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t="9255"/>
          <a:stretch/>
        </p:blipFill>
        <p:spPr>
          <a:xfrm>
            <a:off x="5266082" y="921542"/>
            <a:ext cx="5991726" cy="5086410"/>
          </a:xfrm>
          <a:prstGeom prst="rect">
            <a:avLst/>
          </a:prstGeom>
        </p:spPr>
      </p:pic>
      <p:sp>
        <p:nvSpPr>
          <p:cNvPr id="5" name="TextBox 4">
            <a:extLst>
              <a:ext uri="{FF2B5EF4-FFF2-40B4-BE49-F238E27FC236}">
                <a16:creationId xmlns:a16="http://schemas.microsoft.com/office/drawing/2014/main" id="{901BF6C0-5ED5-4C6B-B8FA-C3582779B29B}"/>
              </a:ext>
            </a:extLst>
          </p:cNvPr>
          <p:cNvSpPr txBox="1"/>
          <p:nvPr/>
        </p:nvSpPr>
        <p:spPr>
          <a:xfrm>
            <a:off x="2701818" y="6233360"/>
            <a:ext cx="46076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Information Technology Service Marketing Association (ITSMA)</a:t>
            </a:r>
          </a:p>
        </p:txBody>
      </p:sp>
      <p:pic>
        <p:nvPicPr>
          <p:cNvPr id="8" name="Picture 7" descr="A picture containing text, clipart, vector graphics&#10;&#10;Description automatically generated">
            <a:extLst>
              <a:ext uri="{FF2B5EF4-FFF2-40B4-BE49-F238E27FC236}">
                <a16:creationId xmlns:a16="http://schemas.microsoft.com/office/drawing/2014/main" id="{44272A6A-D3E0-144B-9F6C-271ED787F9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837" y="6115045"/>
            <a:ext cx="1018309" cy="390716"/>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93671B07-B5D9-F646-84E3-3760E28526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0417" y="5057774"/>
            <a:ext cx="3430159" cy="1800225"/>
          </a:xfrm>
          <a:prstGeom prst="rect">
            <a:avLst/>
          </a:prstGeom>
        </p:spPr>
      </p:pic>
      <p:pic>
        <p:nvPicPr>
          <p:cNvPr id="11" name="Picture 10" descr="Logo&#10;&#10;Description automatically generated">
            <a:extLst>
              <a:ext uri="{FF2B5EF4-FFF2-40B4-BE49-F238E27FC236}">
                <a16:creationId xmlns:a16="http://schemas.microsoft.com/office/drawing/2014/main" id="{55F63E39-D49F-DE48-9375-45235BC15C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9445" y="6092819"/>
            <a:ext cx="952500" cy="596900"/>
          </a:xfrm>
          <a:prstGeom prst="rect">
            <a:avLst/>
          </a:prstGeom>
        </p:spPr>
      </p:pic>
    </p:spTree>
    <p:extLst>
      <p:ext uri="{BB962C8B-B14F-4D97-AF65-F5344CB8AC3E}">
        <p14:creationId xmlns:p14="http://schemas.microsoft.com/office/powerpoint/2010/main" val="425009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698689-CE11-4653-B83B-A9373B10BE09}"/>
              </a:ext>
            </a:extLst>
          </p:cNvPr>
          <p:cNvSpPr>
            <a:spLocks noGrp="1"/>
          </p:cNvSpPr>
          <p:nvPr>
            <p:ph type="title"/>
          </p:nvPr>
        </p:nvSpPr>
        <p:spPr>
          <a:xfrm>
            <a:off x="484964" y="174323"/>
            <a:ext cx="10640236" cy="843148"/>
          </a:xfrm>
        </p:spPr>
        <p:txBody>
          <a:bodyPr>
            <a:normAutofit/>
          </a:bodyPr>
          <a:lstStyle/>
          <a:p>
            <a:r>
              <a:rPr lang="en-US" sz="2800" b="1" dirty="0">
                <a:solidFill>
                  <a:srgbClr val="CF2031"/>
                </a:solidFill>
                <a:latin typeface="Arial" panose="020B0604020202020204" pitchFamily="34" charset="0"/>
                <a:cs typeface="Arial" panose="020B0604020202020204" pitchFamily="34" charset="0"/>
              </a:rPr>
              <a:t>SALES &amp; MARKETING BUDGET ALLOCATION</a:t>
            </a:r>
          </a:p>
        </p:txBody>
      </p:sp>
      <p:sp>
        <p:nvSpPr>
          <p:cNvPr id="2" name="Content Placeholder 1">
            <a:extLst>
              <a:ext uri="{FF2B5EF4-FFF2-40B4-BE49-F238E27FC236}">
                <a16:creationId xmlns:a16="http://schemas.microsoft.com/office/drawing/2014/main" id="{58702A7A-BC2F-4FCE-A1CD-8C9F8B5301E9}"/>
              </a:ext>
            </a:extLst>
          </p:cNvPr>
          <p:cNvSpPr>
            <a:spLocks noGrp="1"/>
          </p:cNvSpPr>
          <p:nvPr>
            <p:ph idx="1"/>
          </p:nvPr>
        </p:nvSpPr>
        <p:spPr>
          <a:xfrm>
            <a:off x="484964" y="843149"/>
            <a:ext cx="5523950" cy="5015345"/>
          </a:xfrm>
          <a:solidFill>
            <a:schemeClr val="bg1"/>
          </a:solidFill>
        </p:spPr>
        <p:txBody>
          <a:bodyPr>
            <a:normAutofit fontScale="70000" lnSpcReduction="20000"/>
          </a:bodyPr>
          <a:lstStyle/>
          <a:p>
            <a:pPr marL="0" indent="0">
              <a:buNone/>
            </a:pPr>
            <a:r>
              <a:rPr lang="en-US" sz="3400" b="1" dirty="0">
                <a:solidFill>
                  <a:srgbClr val="CF2031"/>
                </a:solidFill>
              </a:rPr>
              <a:t>BUDGET ALLOCATION</a:t>
            </a:r>
            <a:r>
              <a:rPr lang="en-US" sz="3400" dirty="0">
                <a:solidFill>
                  <a:srgbClr val="CF2031"/>
                </a:solidFill>
              </a:rPr>
              <a:t> </a:t>
            </a:r>
            <a:r>
              <a:rPr lang="en-US" i="1" dirty="0"/>
              <a:t>(all industries)</a:t>
            </a:r>
          </a:p>
          <a:p>
            <a:r>
              <a:rPr lang="en-US" dirty="0">
                <a:solidFill>
                  <a:schemeClr val="tx1">
                    <a:lumMod val="50000"/>
                    <a:lumOff val="50000"/>
                  </a:schemeClr>
                </a:solidFill>
              </a:rPr>
              <a:t>Online Ads</a:t>
            </a:r>
          </a:p>
          <a:p>
            <a:r>
              <a:rPr lang="en-US" dirty="0">
                <a:solidFill>
                  <a:schemeClr val="tx1">
                    <a:lumMod val="50000"/>
                    <a:lumOff val="50000"/>
                  </a:schemeClr>
                </a:solidFill>
              </a:rPr>
              <a:t>Website</a:t>
            </a:r>
          </a:p>
          <a:p>
            <a:r>
              <a:rPr lang="en-US" dirty="0">
                <a:solidFill>
                  <a:schemeClr val="tx1">
                    <a:lumMod val="50000"/>
                    <a:lumOff val="50000"/>
                  </a:schemeClr>
                </a:solidFill>
              </a:rPr>
              <a:t>Digital Ads</a:t>
            </a:r>
          </a:p>
          <a:p>
            <a:r>
              <a:rPr lang="en-US" dirty="0">
                <a:solidFill>
                  <a:schemeClr val="tx1">
                    <a:lumMod val="50000"/>
                    <a:lumOff val="50000"/>
                  </a:schemeClr>
                </a:solidFill>
              </a:rPr>
              <a:t>Tradeshow/Conferences</a:t>
            </a:r>
          </a:p>
          <a:p>
            <a:r>
              <a:rPr lang="en-US" dirty="0">
                <a:solidFill>
                  <a:schemeClr val="tx1">
                    <a:lumMod val="50000"/>
                    <a:lumOff val="50000"/>
                  </a:schemeClr>
                </a:solidFill>
              </a:rPr>
              <a:t>Sponsorships</a:t>
            </a:r>
          </a:p>
          <a:p>
            <a:r>
              <a:rPr lang="en-US" dirty="0">
                <a:solidFill>
                  <a:schemeClr val="tx1">
                    <a:lumMod val="50000"/>
                    <a:lumOff val="50000"/>
                  </a:schemeClr>
                </a:solidFill>
              </a:rPr>
              <a:t>Public Relations (PR)</a:t>
            </a:r>
          </a:p>
          <a:p>
            <a:r>
              <a:rPr lang="en-US" dirty="0">
                <a:solidFill>
                  <a:schemeClr val="tx1">
                    <a:lumMod val="50000"/>
                    <a:lumOff val="50000"/>
                  </a:schemeClr>
                </a:solidFill>
              </a:rPr>
              <a:t>IT Support / Development</a:t>
            </a:r>
          </a:p>
          <a:p>
            <a:r>
              <a:rPr lang="en-US" dirty="0">
                <a:solidFill>
                  <a:schemeClr val="tx1">
                    <a:lumMod val="50000"/>
                    <a:lumOff val="50000"/>
                  </a:schemeClr>
                </a:solidFill>
              </a:rPr>
              <a:t>Market Research</a:t>
            </a:r>
          </a:p>
          <a:p>
            <a:r>
              <a:rPr lang="en-US" dirty="0">
                <a:solidFill>
                  <a:schemeClr val="tx1">
                    <a:lumMod val="50000"/>
                    <a:lumOff val="50000"/>
                  </a:schemeClr>
                </a:solidFill>
              </a:rPr>
              <a:t>Content Marketing</a:t>
            </a:r>
          </a:p>
          <a:p>
            <a:r>
              <a:rPr lang="en-US" dirty="0">
                <a:solidFill>
                  <a:schemeClr val="tx1">
                    <a:lumMod val="50000"/>
                    <a:lumOff val="50000"/>
                  </a:schemeClr>
                </a:solidFill>
              </a:rPr>
              <a:t>Data Analytics</a:t>
            </a:r>
          </a:p>
          <a:p>
            <a:r>
              <a:rPr lang="en-US" dirty="0">
                <a:solidFill>
                  <a:schemeClr val="tx1">
                    <a:lumMod val="50000"/>
                    <a:lumOff val="50000"/>
                  </a:schemeClr>
                </a:solidFill>
              </a:rPr>
              <a:t>Telemarketing</a:t>
            </a:r>
          </a:p>
          <a:p>
            <a:r>
              <a:rPr lang="en-US" dirty="0">
                <a:solidFill>
                  <a:schemeClr val="tx1">
                    <a:lumMod val="50000"/>
                    <a:lumOff val="50000"/>
                  </a:schemeClr>
                </a:solidFill>
              </a:rPr>
              <a:t>Marketing Technology</a:t>
            </a:r>
          </a:p>
          <a:p>
            <a:r>
              <a:rPr lang="en-US" dirty="0">
                <a:solidFill>
                  <a:schemeClr val="tx1">
                    <a:lumMod val="50000"/>
                    <a:lumOff val="50000"/>
                  </a:schemeClr>
                </a:solidFill>
              </a:rPr>
              <a:t>SEO</a:t>
            </a:r>
          </a:p>
          <a:p>
            <a:endParaRPr lang="en-US" dirty="0"/>
          </a:p>
        </p:txBody>
      </p:sp>
      <p:pic>
        <p:nvPicPr>
          <p:cNvPr id="4" name="Picture 3">
            <a:extLst>
              <a:ext uri="{FF2B5EF4-FFF2-40B4-BE49-F238E27FC236}">
                <a16:creationId xmlns:a16="http://schemas.microsoft.com/office/drawing/2014/main" id="{8CD859AF-AB2D-4272-98BB-C00B443A1CD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t="7946"/>
          <a:stretch/>
        </p:blipFill>
        <p:spPr>
          <a:xfrm>
            <a:off x="5725886" y="734396"/>
            <a:ext cx="5399314" cy="5124097"/>
          </a:xfrm>
          <a:prstGeom prst="rect">
            <a:avLst/>
          </a:prstGeom>
        </p:spPr>
      </p:pic>
      <p:sp>
        <p:nvSpPr>
          <p:cNvPr id="5" name="TextBox 4">
            <a:extLst>
              <a:ext uri="{FF2B5EF4-FFF2-40B4-BE49-F238E27FC236}">
                <a16:creationId xmlns:a16="http://schemas.microsoft.com/office/drawing/2014/main" id="{1E2FCBDD-041C-434A-9CC8-BDF5E78300B8}"/>
              </a:ext>
            </a:extLst>
          </p:cNvPr>
          <p:cNvSpPr txBox="1"/>
          <p:nvPr/>
        </p:nvSpPr>
        <p:spPr>
          <a:xfrm>
            <a:off x="2504392" y="6228762"/>
            <a:ext cx="48952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Information Technology Service Marketing Association (ITSMA)</a:t>
            </a:r>
          </a:p>
        </p:txBody>
      </p:sp>
      <p:pic>
        <p:nvPicPr>
          <p:cNvPr id="6" name="Picture 5" descr="A picture containing text, clipart, vector graphics&#10;&#10;Description automatically generated">
            <a:extLst>
              <a:ext uri="{FF2B5EF4-FFF2-40B4-BE49-F238E27FC236}">
                <a16:creationId xmlns:a16="http://schemas.microsoft.com/office/drawing/2014/main" id="{001F7F2E-7274-A542-B67F-8ACDA9CFD9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837" y="6115045"/>
            <a:ext cx="1018309" cy="390716"/>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5D01E6B9-03C3-8F4D-B68B-3A319A5F79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0417" y="5057774"/>
            <a:ext cx="3430159" cy="1800225"/>
          </a:xfrm>
          <a:prstGeom prst="rect">
            <a:avLst/>
          </a:prstGeom>
        </p:spPr>
      </p:pic>
      <p:pic>
        <p:nvPicPr>
          <p:cNvPr id="8" name="Picture 7" descr="Logo&#10;&#10;Description automatically generated">
            <a:extLst>
              <a:ext uri="{FF2B5EF4-FFF2-40B4-BE49-F238E27FC236}">
                <a16:creationId xmlns:a16="http://schemas.microsoft.com/office/drawing/2014/main" id="{447CEE12-1DE6-7049-B60D-B03A19AB36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9445" y="6092819"/>
            <a:ext cx="952500" cy="596900"/>
          </a:xfrm>
          <a:prstGeom prst="rect">
            <a:avLst/>
          </a:prstGeom>
        </p:spPr>
      </p:pic>
    </p:spTree>
    <p:extLst>
      <p:ext uri="{BB962C8B-B14F-4D97-AF65-F5344CB8AC3E}">
        <p14:creationId xmlns:p14="http://schemas.microsoft.com/office/powerpoint/2010/main" val="3344696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descr="Icon&#10;&#10;Description automatically generated">
            <a:extLst>
              <a:ext uri="{FF2B5EF4-FFF2-40B4-BE49-F238E27FC236}">
                <a16:creationId xmlns:a16="http://schemas.microsoft.com/office/drawing/2014/main" id="{87E3EB84-957E-1E4C-83AA-A0E4937DA65F}"/>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8415801" y="-912115"/>
            <a:ext cx="4014765" cy="4014765"/>
          </a:xfrm>
          <a:prstGeom prst="rect">
            <a:avLst/>
          </a:prstGeom>
        </p:spPr>
      </p:pic>
      <p:pic>
        <p:nvPicPr>
          <p:cNvPr id="19" name="Picture 18" descr="Icon&#10;&#10;Description automatically generated">
            <a:extLst>
              <a:ext uri="{FF2B5EF4-FFF2-40B4-BE49-F238E27FC236}">
                <a16:creationId xmlns:a16="http://schemas.microsoft.com/office/drawing/2014/main" id="{21752E89-4CDD-7140-BF15-D1B1E5932055}"/>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rot="18948584">
            <a:off x="-930959" y="-1655142"/>
            <a:ext cx="4014765" cy="4014765"/>
          </a:xfrm>
          <a:prstGeom prst="rect">
            <a:avLst/>
          </a:prstGeom>
        </p:spPr>
      </p:pic>
      <p:pic>
        <p:nvPicPr>
          <p:cNvPr id="14" name="Picture 13" descr="Icon&#10;&#10;Description automatically generated">
            <a:extLst>
              <a:ext uri="{FF2B5EF4-FFF2-40B4-BE49-F238E27FC236}">
                <a16:creationId xmlns:a16="http://schemas.microsoft.com/office/drawing/2014/main" id="{91BD30CB-5459-5541-8C9B-81BDD0FB2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0069" y="1636552"/>
            <a:ext cx="4478493" cy="4478493"/>
          </a:xfrm>
          <a:prstGeom prst="rect">
            <a:avLst/>
          </a:prstGeom>
        </p:spPr>
      </p:pic>
      <p:pic>
        <p:nvPicPr>
          <p:cNvPr id="6" name="Picture 5" descr="A picture containing text, clipart, vector graphics&#10;&#10;Description automatically generated">
            <a:extLst>
              <a:ext uri="{FF2B5EF4-FFF2-40B4-BE49-F238E27FC236}">
                <a16:creationId xmlns:a16="http://schemas.microsoft.com/office/drawing/2014/main" id="{5B34786C-A067-7141-90AF-012DA9B59B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837" y="6115045"/>
            <a:ext cx="1018309" cy="390716"/>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C78438DB-12D7-B84A-8797-725205B55B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0417" y="5057774"/>
            <a:ext cx="3430159" cy="1800225"/>
          </a:xfrm>
          <a:prstGeom prst="rect">
            <a:avLst/>
          </a:prstGeom>
        </p:spPr>
      </p:pic>
      <p:sp>
        <p:nvSpPr>
          <p:cNvPr id="9" name="Title 2">
            <a:extLst>
              <a:ext uri="{FF2B5EF4-FFF2-40B4-BE49-F238E27FC236}">
                <a16:creationId xmlns:a16="http://schemas.microsoft.com/office/drawing/2014/main" id="{9F38294E-FA82-2C43-9BB3-2AFD4AB2078D}"/>
              </a:ext>
            </a:extLst>
          </p:cNvPr>
          <p:cNvSpPr>
            <a:spLocks noGrp="1"/>
          </p:cNvSpPr>
          <p:nvPr>
            <p:ph type="title"/>
          </p:nvPr>
        </p:nvSpPr>
        <p:spPr>
          <a:xfrm>
            <a:off x="3776198" y="1892753"/>
            <a:ext cx="4639603" cy="824134"/>
          </a:xfrm>
        </p:spPr>
        <p:txBody>
          <a:bodyPr>
            <a:noAutofit/>
          </a:bodyPr>
          <a:lstStyle/>
          <a:p>
            <a:pPr algn="ctr">
              <a:lnSpc>
                <a:spcPct val="100000"/>
              </a:lnSpc>
            </a:pPr>
            <a:r>
              <a:rPr lang="en-US" sz="3600" b="1" dirty="0">
                <a:solidFill>
                  <a:schemeClr val="tx1">
                    <a:lumMod val="50000"/>
                    <a:lumOff val="50000"/>
                  </a:schemeClr>
                </a:solidFill>
                <a:latin typeface="Arial" panose="020B0604020202020204" pitchFamily="34" charset="0"/>
                <a:cs typeface="Arial" panose="020B0604020202020204" pitchFamily="34" charset="0"/>
              </a:rPr>
              <a:t>DIFFERENCE</a:t>
            </a:r>
            <a:br>
              <a:rPr lang="en-US" sz="3600" b="1" dirty="0">
                <a:solidFill>
                  <a:schemeClr val="tx1">
                    <a:lumMod val="50000"/>
                    <a:lumOff val="50000"/>
                  </a:schemeClr>
                </a:solidFill>
                <a:latin typeface="Arial" panose="020B0604020202020204" pitchFamily="34" charset="0"/>
                <a:cs typeface="Arial" panose="020B0604020202020204" pitchFamily="34" charset="0"/>
              </a:rPr>
            </a:br>
            <a:r>
              <a:rPr lang="en-US" sz="3600" b="1" dirty="0">
                <a:solidFill>
                  <a:schemeClr val="tx1">
                    <a:lumMod val="50000"/>
                    <a:lumOff val="50000"/>
                  </a:schemeClr>
                </a:solidFill>
                <a:latin typeface="Arial" panose="020B0604020202020204" pitchFamily="34" charset="0"/>
                <a:cs typeface="Arial" panose="020B0604020202020204" pitchFamily="34" charset="0"/>
              </a:rPr>
              <a:t>BETWEEN</a:t>
            </a:r>
            <a:br>
              <a:rPr lang="en-US" sz="3600" b="1" dirty="0">
                <a:solidFill>
                  <a:schemeClr val="tx1">
                    <a:lumMod val="50000"/>
                    <a:lumOff val="50000"/>
                  </a:schemeClr>
                </a:solidFill>
                <a:latin typeface="Arial" panose="020B0604020202020204" pitchFamily="34" charset="0"/>
                <a:cs typeface="Arial" panose="020B0604020202020204" pitchFamily="34" charset="0"/>
              </a:rPr>
            </a:br>
            <a:r>
              <a:rPr lang="en-US" sz="3600" b="1" dirty="0">
                <a:solidFill>
                  <a:schemeClr val="tx1">
                    <a:lumMod val="50000"/>
                    <a:lumOff val="50000"/>
                  </a:schemeClr>
                </a:solidFill>
                <a:latin typeface="Arial" panose="020B0604020202020204" pitchFamily="34" charset="0"/>
                <a:cs typeface="Arial" panose="020B0604020202020204" pitchFamily="34" charset="0"/>
              </a:rPr>
              <a:t>REFERRALS</a:t>
            </a:r>
            <a:br>
              <a:rPr lang="en-US" sz="3600" b="1" dirty="0">
                <a:solidFill>
                  <a:schemeClr val="tx1">
                    <a:lumMod val="50000"/>
                    <a:lumOff val="50000"/>
                  </a:schemeClr>
                </a:solidFill>
                <a:latin typeface="Arial" panose="020B0604020202020204" pitchFamily="34" charset="0"/>
                <a:cs typeface="Arial" panose="020B0604020202020204" pitchFamily="34" charset="0"/>
              </a:rPr>
            </a:br>
            <a:r>
              <a:rPr lang="en-US" sz="3600" b="1" dirty="0">
                <a:solidFill>
                  <a:schemeClr val="tx1">
                    <a:lumMod val="50000"/>
                    <a:lumOff val="50000"/>
                  </a:schemeClr>
                </a:solidFill>
                <a:latin typeface="Arial" panose="020B0604020202020204" pitchFamily="34" charset="0"/>
                <a:cs typeface="Arial" panose="020B0604020202020204" pitchFamily="34" charset="0"/>
              </a:rPr>
              <a:t>&amp; LEADS</a:t>
            </a:r>
          </a:p>
        </p:txBody>
      </p:sp>
      <p:sp>
        <p:nvSpPr>
          <p:cNvPr id="13" name="Title 2">
            <a:extLst>
              <a:ext uri="{FF2B5EF4-FFF2-40B4-BE49-F238E27FC236}">
                <a16:creationId xmlns:a16="http://schemas.microsoft.com/office/drawing/2014/main" id="{0C5FA6DE-C832-DB4E-97CC-5719428C6108}"/>
              </a:ext>
            </a:extLst>
          </p:cNvPr>
          <p:cNvSpPr txBox="1">
            <a:spLocks/>
          </p:cNvSpPr>
          <p:nvPr/>
        </p:nvSpPr>
        <p:spPr>
          <a:xfrm>
            <a:off x="10286347" y="2564265"/>
            <a:ext cx="1448437" cy="5383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000" b="1" dirty="0">
                <a:solidFill>
                  <a:schemeClr val="bg1"/>
                </a:solidFill>
                <a:latin typeface="Arial" panose="020B0604020202020204" pitchFamily="34" charset="0"/>
                <a:cs typeface="Arial" panose="020B0604020202020204" pitchFamily="34" charset="0"/>
              </a:rPr>
              <a:t>LEAD</a:t>
            </a:r>
          </a:p>
        </p:txBody>
      </p:sp>
      <p:pic>
        <p:nvPicPr>
          <p:cNvPr id="16" name="Picture 15" descr="Icon&#10;&#10;Description automatically generated">
            <a:extLst>
              <a:ext uri="{FF2B5EF4-FFF2-40B4-BE49-F238E27FC236}">
                <a16:creationId xmlns:a16="http://schemas.microsoft.com/office/drawing/2014/main" id="{EFC81437-0752-9249-9B49-CF2C265574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279" y="509399"/>
            <a:ext cx="4931501" cy="4931501"/>
          </a:xfrm>
          <a:prstGeom prst="rect">
            <a:avLst/>
          </a:prstGeom>
        </p:spPr>
      </p:pic>
      <p:sp>
        <p:nvSpPr>
          <p:cNvPr id="18" name="Title 2">
            <a:extLst>
              <a:ext uri="{FF2B5EF4-FFF2-40B4-BE49-F238E27FC236}">
                <a16:creationId xmlns:a16="http://schemas.microsoft.com/office/drawing/2014/main" id="{92F1A345-842C-5047-8F65-E156ED7896D6}"/>
              </a:ext>
            </a:extLst>
          </p:cNvPr>
          <p:cNvSpPr txBox="1">
            <a:spLocks/>
          </p:cNvSpPr>
          <p:nvPr/>
        </p:nvSpPr>
        <p:spPr>
          <a:xfrm>
            <a:off x="2056825" y="1036125"/>
            <a:ext cx="1291171" cy="471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1400" b="1" dirty="0">
                <a:solidFill>
                  <a:schemeClr val="bg1"/>
                </a:solidFill>
                <a:latin typeface="Arial" panose="020B0604020202020204" pitchFamily="34" charset="0"/>
                <a:cs typeface="Arial" panose="020B0604020202020204" pitchFamily="34" charset="0"/>
              </a:rPr>
              <a:t>REFERRAL</a:t>
            </a:r>
          </a:p>
        </p:txBody>
      </p:sp>
    </p:spTree>
    <p:extLst>
      <p:ext uri="{BB962C8B-B14F-4D97-AF65-F5344CB8AC3E}">
        <p14:creationId xmlns:p14="http://schemas.microsoft.com/office/powerpoint/2010/main" val="1009778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icture containing text, clipart, vector graphics&#10;&#10;Description automatically generated">
            <a:extLst>
              <a:ext uri="{FF2B5EF4-FFF2-40B4-BE49-F238E27FC236}">
                <a16:creationId xmlns:a16="http://schemas.microsoft.com/office/drawing/2014/main" id="{139EE547-6D84-4D41-ABD8-4227384D6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37" y="6045200"/>
            <a:ext cx="1609964" cy="617729"/>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00E08345-725C-4667-AE5B-536ED6EA93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1977" y="5194300"/>
            <a:ext cx="3170023" cy="1663700"/>
          </a:xfrm>
          <a:prstGeom prst="rect">
            <a:avLst/>
          </a:prstGeom>
        </p:spPr>
      </p:pic>
      <p:sp>
        <p:nvSpPr>
          <p:cNvPr id="10" name="TextBox 9">
            <a:extLst>
              <a:ext uri="{FF2B5EF4-FFF2-40B4-BE49-F238E27FC236}">
                <a16:creationId xmlns:a16="http://schemas.microsoft.com/office/drawing/2014/main" id="{3F68640C-A75C-41D0-B138-B7BDD9206BBA}"/>
              </a:ext>
            </a:extLst>
          </p:cNvPr>
          <p:cNvSpPr txBox="1"/>
          <p:nvPr/>
        </p:nvSpPr>
        <p:spPr>
          <a:xfrm>
            <a:off x="370837" y="1997839"/>
            <a:ext cx="6096000" cy="2862322"/>
          </a:xfrm>
          <a:prstGeom prst="rect">
            <a:avLst/>
          </a:prstGeom>
          <a:noFill/>
        </p:spPr>
        <p:txBody>
          <a:bodyPr wrap="square">
            <a:spAutoFit/>
          </a:bodyPr>
          <a:lstStyle/>
          <a:p>
            <a:pPr algn="ctr"/>
            <a:r>
              <a:rPr lang="en-US" sz="3600" b="1" dirty="0">
                <a:solidFill>
                  <a:schemeClr val="tx1">
                    <a:lumMod val="50000"/>
                    <a:lumOff val="50000"/>
                  </a:schemeClr>
                </a:solidFill>
                <a:latin typeface="Arial" panose="020B0604020202020204" pitchFamily="34" charset="0"/>
                <a:cs typeface="Arial" panose="020B0604020202020204" pitchFamily="34" charset="0"/>
              </a:rPr>
              <a:t>TIME</a:t>
            </a:r>
          </a:p>
          <a:p>
            <a:pPr algn="ctr"/>
            <a:endParaRPr lang="en-US" sz="3600" dirty="0">
              <a:latin typeface="Arial" panose="020B0604020202020204" pitchFamily="34" charset="0"/>
              <a:cs typeface="Arial" panose="020B0604020202020204" pitchFamily="34" charset="0"/>
            </a:endParaRPr>
          </a:p>
          <a:p>
            <a:pPr algn="ctr"/>
            <a:r>
              <a:rPr lang="en-US" sz="3600" u="sng" dirty="0">
                <a:solidFill>
                  <a:schemeClr val="tx1">
                    <a:lumMod val="50000"/>
                    <a:lumOff val="50000"/>
                  </a:schemeClr>
                </a:solidFill>
                <a:latin typeface="Arial" panose="020B0604020202020204" pitchFamily="34" charset="0"/>
                <a:cs typeface="Arial" panose="020B0604020202020204" pitchFamily="34" charset="0"/>
              </a:rPr>
              <a:t>Weekly Meetings</a:t>
            </a:r>
          </a:p>
          <a:p>
            <a:pPr algn="ctr"/>
            <a:endParaRPr lang="en-US" sz="3600" u="sng" dirty="0">
              <a:solidFill>
                <a:schemeClr val="tx1">
                  <a:lumMod val="50000"/>
                  <a:lumOff val="50000"/>
                </a:schemeClr>
              </a:solidFill>
              <a:latin typeface="Arial" panose="020B0604020202020204" pitchFamily="34" charset="0"/>
              <a:cs typeface="Arial" panose="020B0604020202020204" pitchFamily="34" charset="0"/>
            </a:endParaRPr>
          </a:p>
          <a:p>
            <a:pPr algn="ctr"/>
            <a:r>
              <a:rPr lang="en-US" sz="3600" u="sng" dirty="0">
                <a:solidFill>
                  <a:schemeClr val="tx1">
                    <a:lumMod val="50000"/>
                    <a:lumOff val="50000"/>
                  </a:schemeClr>
                </a:solidFill>
                <a:latin typeface="Arial" panose="020B0604020202020204" pitchFamily="34" charset="0"/>
                <a:cs typeface="Arial" panose="020B0604020202020204" pitchFamily="34" charset="0"/>
              </a:rPr>
              <a:t>One-to-Ones</a:t>
            </a:r>
          </a:p>
        </p:txBody>
      </p:sp>
      <p:sp>
        <p:nvSpPr>
          <p:cNvPr id="11" name="TextBox 10">
            <a:extLst>
              <a:ext uri="{FF2B5EF4-FFF2-40B4-BE49-F238E27FC236}">
                <a16:creationId xmlns:a16="http://schemas.microsoft.com/office/drawing/2014/main" id="{4647737E-A3FC-1C47-B294-AF676E43E443}"/>
              </a:ext>
            </a:extLst>
          </p:cNvPr>
          <p:cNvSpPr txBox="1"/>
          <p:nvPr/>
        </p:nvSpPr>
        <p:spPr>
          <a:xfrm>
            <a:off x="1826743" y="549188"/>
            <a:ext cx="8538514" cy="744836"/>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5400" b="1" dirty="0">
                <a:solidFill>
                  <a:srgbClr val="CF2031"/>
                </a:solidFill>
                <a:latin typeface="Arial" panose="020B0604020202020204" pitchFamily="34" charset="0"/>
                <a:ea typeface="+mj-ea"/>
                <a:cs typeface="Arial" panose="020B0604020202020204" pitchFamily="34" charset="0"/>
              </a:rPr>
              <a:t>HOW BNI WORKS</a:t>
            </a:r>
          </a:p>
        </p:txBody>
      </p:sp>
      <p:pic>
        <p:nvPicPr>
          <p:cNvPr id="13" name="Picture 12" descr="Icon&#10;&#10;Description automatically generated">
            <a:extLst>
              <a:ext uri="{FF2B5EF4-FFF2-40B4-BE49-F238E27FC236}">
                <a16:creationId xmlns:a16="http://schemas.microsoft.com/office/drawing/2014/main" id="{E9ACB04B-A652-B440-BF0A-0606B820F3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837" y="-741768"/>
            <a:ext cx="2581912" cy="2581912"/>
          </a:xfrm>
          <a:prstGeom prst="rect">
            <a:avLst/>
          </a:prstGeom>
        </p:spPr>
      </p:pic>
      <p:pic>
        <p:nvPicPr>
          <p:cNvPr id="15" name="Picture 14" descr="A picture containing text, clock&#10;&#10;Description automatically generated">
            <a:extLst>
              <a:ext uri="{FF2B5EF4-FFF2-40B4-BE49-F238E27FC236}">
                <a16:creationId xmlns:a16="http://schemas.microsoft.com/office/drawing/2014/main" id="{079BEE76-864F-2443-A27D-9F75FAEF63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6837" y="1294024"/>
            <a:ext cx="4688933" cy="4688933"/>
          </a:xfrm>
          <a:prstGeom prst="rect">
            <a:avLst/>
          </a:prstGeom>
        </p:spPr>
      </p:pic>
    </p:spTree>
    <p:extLst>
      <p:ext uri="{BB962C8B-B14F-4D97-AF65-F5344CB8AC3E}">
        <p14:creationId xmlns:p14="http://schemas.microsoft.com/office/powerpoint/2010/main" val="158610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icture containing text, clock&#10;&#10;Description automatically generated">
            <a:extLst>
              <a:ext uri="{FF2B5EF4-FFF2-40B4-BE49-F238E27FC236}">
                <a16:creationId xmlns:a16="http://schemas.microsoft.com/office/drawing/2014/main" id="{DE585ECF-9C75-124E-8710-AD9FADAD7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837" y="1294024"/>
            <a:ext cx="4688933" cy="4688933"/>
          </a:xfrm>
          <a:prstGeom prst="rect">
            <a:avLst/>
          </a:prstGeom>
        </p:spPr>
      </p:pic>
      <p:sp>
        <p:nvSpPr>
          <p:cNvPr id="12" name="TextBox 11">
            <a:extLst>
              <a:ext uri="{FF2B5EF4-FFF2-40B4-BE49-F238E27FC236}">
                <a16:creationId xmlns:a16="http://schemas.microsoft.com/office/drawing/2014/main" id="{0D99E600-72D3-1541-8F61-33C48ED6ED8D}"/>
              </a:ext>
            </a:extLst>
          </p:cNvPr>
          <p:cNvSpPr txBox="1"/>
          <p:nvPr/>
        </p:nvSpPr>
        <p:spPr>
          <a:xfrm>
            <a:off x="1826743" y="549188"/>
            <a:ext cx="8538514" cy="744836"/>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5400" b="1" dirty="0">
                <a:solidFill>
                  <a:srgbClr val="CF2031"/>
                </a:solidFill>
                <a:latin typeface="Arial" panose="020B0604020202020204" pitchFamily="34" charset="0"/>
                <a:ea typeface="+mj-ea"/>
                <a:cs typeface="Arial" panose="020B0604020202020204" pitchFamily="34" charset="0"/>
              </a:rPr>
              <a:t>HOW BNI WORKS</a:t>
            </a:r>
          </a:p>
        </p:txBody>
      </p:sp>
      <p:pic>
        <p:nvPicPr>
          <p:cNvPr id="5" name="Picture 4" descr="A picture containing text, clipart, vector graphics&#10;&#10;Description automatically generated">
            <a:extLst>
              <a:ext uri="{FF2B5EF4-FFF2-40B4-BE49-F238E27FC236}">
                <a16:creationId xmlns:a16="http://schemas.microsoft.com/office/drawing/2014/main" id="{139EE547-6D84-4D41-ABD8-4227384D6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837" y="6045200"/>
            <a:ext cx="1609964" cy="617729"/>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00E08345-725C-4667-AE5B-536ED6EA93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1977" y="5194300"/>
            <a:ext cx="3170023" cy="1663700"/>
          </a:xfrm>
          <a:prstGeom prst="rect">
            <a:avLst/>
          </a:prstGeom>
        </p:spPr>
      </p:pic>
      <p:sp>
        <p:nvSpPr>
          <p:cNvPr id="10" name="TextBox 9">
            <a:extLst>
              <a:ext uri="{FF2B5EF4-FFF2-40B4-BE49-F238E27FC236}">
                <a16:creationId xmlns:a16="http://schemas.microsoft.com/office/drawing/2014/main" id="{3F68640C-A75C-41D0-B138-B7BDD9206BBA}"/>
              </a:ext>
            </a:extLst>
          </p:cNvPr>
          <p:cNvSpPr txBox="1"/>
          <p:nvPr/>
        </p:nvSpPr>
        <p:spPr>
          <a:xfrm>
            <a:off x="370837" y="1997839"/>
            <a:ext cx="6096000" cy="2862322"/>
          </a:xfrm>
          <a:prstGeom prst="rect">
            <a:avLst/>
          </a:prstGeom>
          <a:noFill/>
        </p:spPr>
        <p:txBody>
          <a:bodyPr wrap="square">
            <a:spAutoFit/>
          </a:bodyPr>
          <a:lstStyle/>
          <a:p>
            <a:pPr algn="ctr"/>
            <a:r>
              <a:rPr lang="en-US" sz="3600" b="1" dirty="0">
                <a:solidFill>
                  <a:schemeClr val="tx1">
                    <a:lumMod val="50000"/>
                    <a:lumOff val="50000"/>
                  </a:schemeClr>
                </a:solidFill>
                <a:latin typeface="Arial" panose="020B0604020202020204" pitchFamily="34" charset="0"/>
                <a:cs typeface="Arial" panose="020B0604020202020204" pitchFamily="34" charset="0"/>
              </a:rPr>
              <a:t>MONEY</a:t>
            </a:r>
          </a:p>
          <a:p>
            <a:pPr algn="ctr"/>
            <a:endParaRPr lang="en-US" sz="3600" dirty="0">
              <a:latin typeface="Arial" panose="020B0604020202020204" pitchFamily="34" charset="0"/>
              <a:cs typeface="Arial" panose="020B0604020202020204" pitchFamily="34" charset="0"/>
            </a:endParaRPr>
          </a:p>
          <a:p>
            <a:pPr algn="ctr"/>
            <a:r>
              <a:rPr lang="en-US" sz="3600" u="sng" dirty="0">
                <a:solidFill>
                  <a:schemeClr val="tx1">
                    <a:lumMod val="50000"/>
                    <a:lumOff val="50000"/>
                  </a:schemeClr>
                </a:solidFill>
                <a:latin typeface="Arial" panose="020B0604020202020204" pitchFamily="34" charset="0"/>
                <a:cs typeface="Arial" panose="020B0604020202020204" pitchFamily="34" charset="0"/>
              </a:rPr>
              <a:t>$699 Membership Fee</a:t>
            </a:r>
          </a:p>
          <a:p>
            <a:pPr algn="ctr"/>
            <a:endParaRPr lang="en-US" sz="3600" u="sng" dirty="0">
              <a:solidFill>
                <a:schemeClr val="tx1">
                  <a:lumMod val="50000"/>
                  <a:lumOff val="50000"/>
                </a:schemeClr>
              </a:solidFill>
              <a:latin typeface="Arial" panose="020B0604020202020204" pitchFamily="34" charset="0"/>
              <a:cs typeface="Arial" panose="020B0604020202020204" pitchFamily="34" charset="0"/>
            </a:endParaRPr>
          </a:p>
          <a:p>
            <a:pPr algn="ctr"/>
            <a:r>
              <a:rPr lang="en-US" sz="3600" u="sng" dirty="0">
                <a:solidFill>
                  <a:schemeClr val="tx1">
                    <a:lumMod val="50000"/>
                    <a:lumOff val="50000"/>
                  </a:schemeClr>
                </a:solidFill>
                <a:latin typeface="Arial" panose="020B0604020202020204" pitchFamily="34" charset="0"/>
                <a:cs typeface="Arial" panose="020B0604020202020204" pitchFamily="34" charset="0"/>
              </a:rPr>
              <a:t>$299 Processing Fee</a:t>
            </a:r>
          </a:p>
        </p:txBody>
      </p:sp>
      <p:pic>
        <p:nvPicPr>
          <p:cNvPr id="13" name="Picture 12" descr="Icon&#10;&#10;Description automatically generated">
            <a:extLst>
              <a:ext uri="{FF2B5EF4-FFF2-40B4-BE49-F238E27FC236}">
                <a16:creationId xmlns:a16="http://schemas.microsoft.com/office/drawing/2014/main" id="{E1A2DD3D-3372-CB48-A922-5BF7F5CEC4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837" y="-741768"/>
            <a:ext cx="2581912" cy="2581912"/>
          </a:xfrm>
          <a:prstGeom prst="rect">
            <a:avLst/>
          </a:prstGeom>
        </p:spPr>
      </p:pic>
    </p:spTree>
    <p:extLst>
      <p:ext uri="{BB962C8B-B14F-4D97-AF65-F5344CB8AC3E}">
        <p14:creationId xmlns:p14="http://schemas.microsoft.com/office/powerpoint/2010/main" val="33922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picture containing text, clipart, vector graphics&#10;&#10;Description automatically generated">
            <a:extLst>
              <a:ext uri="{FF2B5EF4-FFF2-40B4-BE49-F238E27FC236}">
                <a16:creationId xmlns:a16="http://schemas.microsoft.com/office/drawing/2014/main" id="{46E0FA22-27DA-014E-8222-5B79C6CA6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37" y="6115045"/>
            <a:ext cx="1018309" cy="390716"/>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5E0B0BA6-EF67-BB49-B1BD-404ED4D8D2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0417" y="5057774"/>
            <a:ext cx="3430159" cy="1800225"/>
          </a:xfrm>
          <a:prstGeom prst="rect">
            <a:avLst/>
          </a:prstGeom>
        </p:spPr>
      </p:pic>
      <p:pic>
        <p:nvPicPr>
          <p:cNvPr id="9" name="Picture 8" descr="Icon&#10;&#10;Description automatically generated">
            <a:extLst>
              <a:ext uri="{FF2B5EF4-FFF2-40B4-BE49-F238E27FC236}">
                <a16:creationId xmlns:a16="http://schemas.microsoft.com/office/drawing/2014/main" id="{965C4EC4-5A47-734E-8B57-DD287DE983A9}"/>
              </a:ext>
            </a:extLst>
          </p:cNvPr>
          <p:cNvPicPr>
            <a:picLocks noChangeAspect="1"/>
          </p:cNvPicPr>
          <p:nvPr/>
        </p:nvPicPr>
        <p:blipFill>
          <a:blip r:embed="rId5">
            <a:alphaModFix amt="50000"/>
            <a:extLst>
              <a:ext uri="{28A0092B-C50C-407E-A947-70E740481C1C}">
                <a14:useLocalDpi xmlns:a14="http://schemas.microsoft.com/office/drawing/2010/main" val="0"/>
              </a:ext>
            </a:extLst>
          </a:blip>
          <a:stretch>
            <a:fillRect/>
          </a:stretch>
        </p:blipFill>
        <p:spPr>
          <a:xfrm rot="18157196">
            <a:off x="-153626" y="-351046"/>
            <a:ext cx="5976091" cy="5976091"/>
          </a:xfrm>
          <a:prstGeom prst="rect">
            <a:avLst/>
          </a:prstGeom>
        </p:spPr>
      </p:pic>
      <p:sp>
        <p:nvSpPr>
          <p:cNvPr id="10" name="TextBox 9">
            <a:extLst>
              <a:ext uri="{FF2B5EF4-FFF2-40B4-BE49-F238E27FC236}">
                <a16:creationId xmlns:a16="http://schemas.microsoft.com/office/drawing/2014/main" id="{643ECF00-B511-514B-9F0A-4AD00CD6E6C1}"/>
              </a:ext>
            </a:extLst>
          </p:cNvPr>
          <p:cNvSpPr txBox="1"/>
          <p:nvPr/>
        </p:nvSpPr>
        <p:spPr>
          <a:xfrm>
            <a:off x="5181230" y="3285183"/>
            <a:ext cx="5389851" cy="744836"/>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7200" b="1" dirty="0">
                <a:solidFill>
                  <a:srgbClr val="C00000"/>
                </a:solidFill>
                <a:latin typeface="Arial" panose="020B0604020202020204" pitchFamily="34" charset="0"/>
                <a:ea typeface="+mj-ea"/>
                <a:cs typeface="Arial" panose="020B0604020202020204" pitchFamily="34" charset="0"/>
              </a:rPr>
              <a:t>WHAT’S</a:t>
            </a:r>
          </a:p>
          <a:p>
            <a:pPr algn="ctr">
              <a:lnSpc>
                <a:spcPct val="90000"/>
              </a:lnSpc>
              <a:spcBef>
                <a:spcPct val="0"/>
              </a:spcBef>
              <a:spcAft>
                <a:spcPts val="600"/>
              </a:spcAft>
            </a:pPr>
            <a:r>
              <a:rPr lang="en-US" sz="7200" b="1" dirty="0">
                <a:solidFill>
                  <a:srgbClr val="C00000"/>
                </a:solidFill>
                <a:latin typeface="Arial" panose="020B0604020202020204" pitchFamily="34" charset="0"/>
                <a:ea typeface="+mj-ea"/>
                <a:cs typeface="Arial" panose="020B0604020202020204" pitchFamily="34" charset="0"/>
              </a:rPr>
              <a:t>NEXT</a:t>
            </a:r>
          </a:p>
        </p:txBody>
      </p:sp>
    </p:spTree>
    <p:extLst>
      <p:ext uri="{BB962C8B-B14F-4D97-AF65-F5344CB8AC3E}">
        <p14:creationId xmlns:p14="http://schemas.microsoft.com/office/powerpoint/2010/main" val="300432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icture containing text, clipart, vector graphics&#10;&#10;Description automatically generated">
            <a:extLst>
              <a:ext uri="{FF2B5EF4-FFF2-40B4-BE49-F238E27FC236}">
                <a16:creationId xmlns:a16="http://schemas.microsoft.com/office/drawing/2014/main" id="{139EE547-6D84-4D41-ABD8-4227384D6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37" y="6045200"/>
            <a:ext cx="1609964" cy="617729"/>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00E08345-725C-4667-AE5B-536ED6EA93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1977" y="5194300"/>
            <a:ext cx="3170023" cy="1663700"/>
          </a:xfrm>
          <a:prstGeom prst="rect">
            <a:avLst/>
          </a:prstGeom>
        </p:spPr>
      </p:pic>
      <p:pic>
        <p:nvPicPr>
          <p:cNvPr id="9" name="Picture 8" descr="Icon&#10;&#10;Description automatically generated">
            <a:extLst>
              <a:ext uri="{FF2B5EF4-FFF2-40B4-BE49-F238E27FC236}">
                <a16:creationId xmlns:a16="http://schemas.microsoft.com/office/drawing/2014/main" id="{A48FD7B1-8E0E-4C42-9C17-434D41110F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9127" y="2441093"/>
            <a:ext cx="1674569" cy="1674569"/>
          </a:xfrm>
          <a:prstGeom prst="rect">
            <a:avLst/>
          </a:prstGeom>
        </p:spPr>
      </p:pic>
      <p:pic>
        <p:nvPicPr>
          <p:cNvPr id="12" name="Picture 11" descr="Icon&#10;&#10;Description automatically generated">
            <a:extLst>
              <a:ext uri="{FF2B5EF4-FFF2-40B4-BE49-F238E27FC236}">
                <a16:creationId xmlns:a16="http://schemas.microsoft.com/office/drawing/2014/main" id="{346F1477-A5EF-9948-AE55-73130C0686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3989" y="2330946"/>
            <a:ext cx="1674569" cy="1674569"/>
          </a:xfrm>
          <a:prstGeom prst="rect">
            <a:avLst/>
          </a:prstGeom>
        </p:spPr>
      </p:pic>
      <p:sp>
        <p:nvSpPr>
          <p:cNvPr id="16" name="Rectangle 15">
            <a:extLst>
              <a:ext uri="{FF2B5EF4-FFF2-40B4-BE49-F238E27FC236}">
                <a16:creationId xmlns:a16="http://schemas.microsoft.com/office/drawing/2014/main" id="{199D0DFD-1307-A54C-9FE0-6019EB73633F}"/>
              </a:ext>
            </a:extLst>
          </p:cNvPr>
          <p:cNvSpPr/>
          <p:nvPr/>
        </p:nvSpPr>
        <p:spPr>
          <a:xfrm>
            <a:off x="5711961" y="4248192"/>
            <a:ext cx="2628899" cy="400110"/>
          </a:xfrm>
          <a:prstGeom prst="rect">
            <a:avLst/>
          </a:prstGeom>
        </p:spPr>
        <p:txBody>
          <a:bodyPr wrap="square">
            <a:spAutoFit/>
          </a:bodyPr>
          <a:lstStyle/>
          <a:p>
            <a:pPr algn="ctr"/>
            <a:r>
              <a:rPr lang="en-US" sz="2000" b="1" dirty="0">
                <a:solidFill>
                  <a:schemeClr val="tx1">
                    <a:lumMod val="50000"/>
                    <a:lumOff val="50000"/>
                  </a:schemeClr>
                </a:solidFill>
                <a:latin typeface="Arial" panose="020B0604020202020204" pitchFamily="34" charset="0"/>
                <a:cs typeface="Arial" panose="020B0604020202020204" pitchFamily="34" charset="0"/>
              </a:rPr>
              <a:t>APPLICATION</a:t>
            </a:r>
            <a:endParaRPr lang="en-US" sz="2000" b="1" dirty="0">
              <a:solidFill>
                <a:schemeClr val="tx1">
                  <a:lumMod val="50000"/>
                  <a:lumOff val="50000"/>
                </a:schemeClr>
              </a:solidFill>
            </a:endParaRPr>
          </a:p>
        </p:txBody>
      </p:sp>
      <p:sp>
        <p:nvSpPr>
          <p:cNvPr id="17" name="Rectangle 16">
            <a:extLst>
              <a:ext uri="{FF2B5EF4-FFF2-40B4-BE49-F238E27FC236}">
                <a16:creationId xmlns:a16="http://schemas.microsoft.com/office/drawing/2014/main" id="{0DD5CFBF-D69D-5A41-A0E3-BBC9DB1D6FB3}"/>
              </a:ext>
            </a:extLst>
          </p:cNvPr>
          <p:cNvSpPr/>
          <p:nvPr/>
        </p:nvSpPr>
        <p:spPr>
          <a:xfrm>
            <a:off x="8828256" y="4248192"/>
            <a:ext cx="2628899" cy="400110"/>
          </a:xfrm>
          <a:prstGeom prst="rect">
            <a:avLst/>
          </a:prstGeom>
        </p:spPr>
        <p:txBody>
          <a:bodyPr wrap="square">
            <a:spAutoFit/>
          </a:bodyPr>
          <a:lstStyle/>
          <a:p>
            <a:pPr algn="ctr"/>
            <a:r>
              <a:rPr lang="en-US" sz="2000" b="1" dirty="0">
                <a:solidFill>
                  <a:schemeClr val="tx1">
                    <a:lumMod val="50000"/>
                    <a:lumOff val="50000"/>
                  </a:schemeClr>
                </a:solidFill>
                <a:latin typeface="Arial" panose="020B0604020202020204" pitchFamily="34" charset="0"/>
                <a:cs typeface="Arial" panose="020B0604020202020204" pitchFamily="34" charset="0"/>
              </a:rPr>
              <a:t>FOLLOW-UP CALL</a:t>
            </a:r>
            <a:endParaRPr lang="en-US" sz="2000" b="1" dirty="0">
              <a:solidFill>
                <a:schemeClr val="tx1">
                  <a:lumMod val="50000"/>
                  <a:lumOff val="50000"/>
                </a:schemeClr>
              </a:solidFill>
            </a:endParaRPr>
          </a:p>
        </p:txBody>
      </p:sp>
      <p:sp>
        <p:nvSpPr>
          <p:cNvPr id="21" name="TextBox 20">
            <a:extLst>
              <a:ext uri="{FF2B5EF4-FFF2-40B4-BE49-F238E27FC236}">
                <a16:creationId xmlns:a16="http://schemas.microsoft.com/office/drawing/2014/main" id="{99F66F4F-C1DE-124A-9865-D6CC16382828}"/>
              </a:ext>
            </a:extLst>
          </p:cNvPr>
          <p:cNvSpPr txBox="1"/>
          <p:nvPr/>
        </p:nvSpPr>
        <p:spPr>
          <a:xfrm>
            <a:off x="1826743" y="549188"/>
            <a:ext cx="8538514" cy="744836"/>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5400" b="1" dirty="0">
                <a:solidFill>
                  <a:srgbClr val="CF2031"/>
                </a:solidFill>
                <a:latin typeface="Arial" panose="020B0604020202020204" pitchFamily="34" charset="0"/>
                <a:ea typeface="+mj-ea"/>
                <a:cs typeface="Arial" panose="020B0604020202020204" pitchFamily="34" charset="0"/>
              </a:rPr>
              <a:t>WHAT’S NEXT?</a:t>
            </a:r>
          </a:p>
        </p:txBody>
      </p:sp>
      <p:sp>
        <p:nvSpPr>
          <p:cNvPr id="15" name="TextBox 14">
            <a:extLst>
              <a:ext uri="{FF2B5EF4-FFF2-40B4-BE49-F238E27FC236}">
                <a16:creationId xmlns:a16="http://schemas.microsoft.com/office/drawing/2014/main" id="{BBE35A76-1B3A-44D4-922B-CCB673736DC1}"/>
              </a:ext>
            </a:extLst>
          </p:cNvPr>
          <p:cNvSpPr txBox="1"/>
          <p:nvPr/>
        </p:nvSpPr>
        <p:spPr>
          <a:xfrm>
            <a:off x="255353" y="5089236"/>
            <a:ext cx="4970231" cy="584775"/>
          </a:xfrm>
          <a:prstGeom prst="rect">
            <a:avLst/>
          </a:prstGeom>
          <a:noFill/>
        </p:spPr>
        <p:txBody>
          <a:bodyPr wrap="square">
            <a:spAutoFit/>
          </a:bodyPr>
          <a:lstStyle/>
          <a:p>
            <a:pPr algn="ctr"/>
            <a:r>
              <a:rPr lang="en-US" sz="3200" dirty="0">
                <a:latin typeface="Arial" panose="020B0604020202020204" pitchFamily="34" charset="0"/>
                <a:cs typeface="Arial" panose="020B0604020202020204" pitchFamily="34" charset="0"/>
              </a:rPr>
              <a:t>https://bit.ly/BNIapplynow</a:t>
            </a:r>
          </a:p>
        </p:txBody>
      </p:sp>
      <p:grpSp>
        <p:nvGrpSpPr>
          <p:cNvPr id="13" name="Group 12">
            <a:extLst>
              <a:ext uri="{FF2B5EF4-FFF2-40B4-BE49-F238E27FC236}">
                <a16:creationId xmlns:a16="http://schemas.microsoft.com/office/drawing/2014/main" id="{57C6911F-CD11-4B67-AE1C-D3678A0AEC4D}"/>
              </a:ext>
            </a:extLst>
          </p:cNvPr>
          <p:cNvGrpSpPr/>
          <p:nvPr/>
        </p:nvGrpSpPr>
        <p:grpSpPr>
          <a:xfrm>
            <a:off x="1473442" y="1797218"/>
            <a:ext cx="2962317" cy="2962317"/>
            <a:chOff x="1473442" y="1797218"/>
            <a:chExt cx="2962317" cy="2962317"/>
          </a:xfrm>
        </p:grpSpPr>
        <p:pic>
          <p:nvPicPr>
            <p:cNvPr id="14" name="Picture 13" descr="Qr code&#10;&#10;Description automatically generated">
              <a:extLst>
                <a:ext uri="{FF2B5EF4-FFF2-40B4-BE49-F238E27FC236}">
                  <a16:creationId xmlns:a16="http://schemas.microsoft.com/office/drawing/2014/main" id="{33722723-AF96-4F8A-8C85-3D51AE9164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3442" y="1797218"/>
              <a:ext cx="2962317" cy="2962317"/>
            </a:xfrm>
            <a:prstGeom prst="rect">
              <a:avLst/>
            </a:prstGeom>
          </p:spPr>
        </p:pic>
        <p:sp>
          <p:nvSpPr>
            <p:cNvPr id="18" name="Rectangle: Rounded Corners 17">
              <a:extLst>
                <a:ext uri="{FF2B5EF4-FFF2-40B4-BE49-F238E27FC236}">
                  <a16:creationId xmlns:a16="http://schemas.microsoft.com/office/drawing/2014/main" id="{DDEFA100-3E65-4C49-A7F5-2B62B0C99783}"/>
                </a:ext>
              </a:extLst>
            </p:cNvPr>
            <p:cNvSpPr/>
            <p:nvPr/>
          </p:nvSpPr>
          <p:spPr>
            <a:xfrm>
              <a:off x="2681207" y="3014420"/>
              <a:ext cx="612183" cy="60443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text, clipart, vector graphics&#10;&#10;Description automatically generated">
              <a:extLst>
                <a:ext uri="{FF2B5EF4-FFF2-40B4-BE49-F238E27FC236}">
                  <a16:creationId xmlns:a16="http://schemas.microsoft.com/office/drawing/2014/main" id="{11F26DE1-227D-4B97-937C-B329BE18C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207" y="3184590"/>
              <a:ext cx="688298" cy="264094"/>
            </a:xfrm>
            <a:prstGeom prst="rect">
              <a:avLst/>
            </a:prstGeom>
          </p:spPr>
        </p:pic>
      </p:grpSp>
    </p:spTree>
    <p:extLst>
      <p:ext uri="{BB962C8B-B14F-4D97-AF65-F5344CB8AC3E}">
        <p14:creationId xmlns:p14="http://schemas.microsoft.com/office/powerpoint/2010/main" val="2267061221"/>
      </p:ext>
    </p:extLst>
  </p:cSld>
  <p:clrMapOvr>
    <a:masterClrMapping/>
  </p:clrMapOvr>
</p:sld>
</file>

<file path=ppt/theme/theme1.xml><?xml version="1.0" encoding="utf-8"?>
<a:theme xmlns:a="http://schemas.openxmlformats.org/drawingml/2006/main" name="OB-PPT-templat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3017</TotalTime>
  <Words>905</Words>
  <Application>Microsoft Office PowerPoint</Application>
  <PresentationFormat>Widescreen</PresentationFormat>
  <Paragraphs>97</Paragraphs>
  <Slides>9</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Calibri Light</vt:lpstr>
      <vt:lpstr>OB-PPT-template (1)</vt:lpstr>
      <vt:lpstr>Office Theme</vt:lpstr>
      <vt:lpstr>PowerPoint Presentation</vt:lpstr>
      <vt:lpstr>TOP SALES &amp; MARKETING PRIORITIES</vt:lpstr>
      <vt:lpstr>WHAT LEAD GENERATION STRATEGIES  ARE MOST EFFECTIVE?</vt:lpstr>
      <vt:lpstr>SALES &amp; MARKETING BUDGET ALLOCATION</vt:lpstr>
      <vt:lpstr>DIFFERENCE BETWEEN REFERRALS &amp; LEADS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Channels Conversion Rates</dc:title>
  <dc:creator>James Muir</dc:creator>
  <cp:lastModifiedBy>Jenni Butz</cp:lastModifiedBy>
  <cp:revision>13</cp:revision>
  <dcterms:created xsi:type="dcterms:W3CDTF">2021-05-27T21:24:18Z</dcterms:created>
  <dcterms:modified xsi:type="dcterms:W3CDTF">2021-09-09T20:55:49Z</dcterms:modified>
</cp:coreProperties>
</file>