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67" r:id="rId5"/>
    <p:sldMasterId id="2147483693" r:id="rId6"/>
    <p:sldMasterId id="2147483707" r:id="rId7"/>
    <p:sldMasterId id="2147483719" r:id="rId8"/>
  </p:sldMasterIdLst>
  <p:notesMasterIdLst>
    <p:notesMasterId r:id="rId36"/>
  </p:notesMasterIdLst>
  <p:handoutMasterIdLst>
    <p:handoutMasterId r:id="rId37"/>
  </p:handoutMasterIdLst>
  <p:sldIdLst>
    <p:sldId id="2007579212" r:id="rId9"/>
    <p:sldId id="2007579149" r:id="rId10"/>
    <p:sldId id="2007579171" r:id="rId11"/>
    <p:sldId id="256" r:id="rId12"/>
    <p:sldId id="2007579195" r:id="rId13"/>
    <p:sldId id="2007579201" r:id="rId14"/>
    <p:sldId id="2007579202" r:id="rId15"/>
    <p:sldId id="2007579216" r:id="rId16"/>
    <p:sldId id="2007579203" r:id="rId17"/>
    <p:sldId id="2007579207" r:id="rId18"/>
    <p:sldId id="2007579170" r:id="rId19"/>
    <p:sldId id="2007579183" r:id="rId20"/>
    <p:sldId id="2007579208" r:id="rId21"/>
    <p:sldId id="2007579213" r:id="rId22"/>
    <p:sldId id="2007579214" r:id="rId23"/>
    <p:sldId id="2007579167" r:id="rId24"/>
    <p:sldId id="2007579168" r:id="rId25"/>
    <p:sldId id="2007579209" r:id="rId26"/>
    <p:sldId id="2007579181" r:id="rId27"/>
    <p:sldId id="2007579182" r:id="rId28"/>
    <p:sldId id="2007579185" r:id="rId29"/>
    <p:sldId id="2007579184" r:id="rId30"/>
    <p:sldId id="2007579210" r:id="rId31"/>
    <p:sldId id="2007579165" r:id="rId32"/>
    <p:sldId id="2007579186" r:id="rId33"/>
    <p:sldId id="2007579219" r:id="rId34"/>
    <p:sldId id="2007579211" r:id="rId3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0D9F3E-7AC3-EEB2-21EA-DA1BA26CFE6D}" name="Courtney Burke" initials="CB" userId="S::CourtneyBurke@bni.com::369d76cc-07d4-481a-bd36-916c33cf4cbe" providerId="AD"/>
  <p188:author id="{8437E951-0DA7-4FF6-EC34-A83F86519D64}" name="Bethany Rippy" initials="BR" userId="S::bethany@bni.com::3dcdb611-fc45-4119-b34d-50844e47e8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ra Hart" initials="SH" lastIdx="0" clrIdx="0">
    <p:extLst>
      <p:ext uri="{19B8F6BF-5375-455C-9EA6-DF929625EA0E}">
        <p15:presenceInfo xmlns:p15="http://schemas.microsoft.com/office/powerpoint/2012/main" userId="Sandra Ha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031"/>
    <a:srgbClr val="64666A"/>
    <a:srgbClr val="1A1918"/>
    <a:srgbClr val="C5C6C2"/>
    <a:srgbClr val="F4F4F3"/>
    <a:srgbClr val="FFFFFF"/>
    <a:srgbClr val="F4F4F4"/>
    <a:srgbClr val="C8C8C8"/>
    <a:srgbClr val="5E6162"/>
    <a:srgbClr val="CF2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372A4-DAB5-4882-922B-D1FB4DDB3B23}" v="22" dt="2025-07-31T19:32:52.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Rippy" userId="3dcdb611-fc45-4119-b34d-50844e47e8bd" providerId="ADAL" clId="{747645AC-F755-4AB4-BE7B-2852099C810B}"/>
    <pc:docChg chg="undo custSel addSld delSld modSld sldOrd delMainMaster">
      <pc:chgData name="Bethany Rippy" userId="3dcdb611-fc45-4119-b34d-50844e47e8bd" providerId="ADAL" clId="{747645AC-F755-4AB4-BE7B-2852099C810B}" dt="2025-07-31T17:35:15.832" v="4176" actId="13926"/>
      <pc:docMkLst>
        <pc:docMk/>
      </pc:docMkLst>
      <pc:sldChg chg="addSp delSp modSp add mod">
        <pc:chgData name="Bethany Rippy" userId="3dcdb611-fc45-4119-b34d-50844e47e8bd" providerId="ADAL" clId="{747645AC-F755-4AB4-BE7B-2852099C810B}" dt="2025-07-16T12:43:32.096" v="1463" actId="1076"/>
        <pc:sldMkLst>
          <pc:docMk/>
          <pc:sldMk cId="4260330815" sldId="256"/>
        </pc:sldMkLst>
        <pc:spChg chg="add mod">
          <ac:chgData name="Bethany Rippy" userId="3dcdb611-fc45-4119-b34d-50844e47e8bd" providerId="ADAL" clId="{747645AC-F755-4AB4-BE7B-2852099C810B}" dt="2025-07-16T12:43:28.861" v="1462" actId="1076"/>
          <ac:spMkLst>
            <pc:docMk/>
            <pc:sldMk cId="4260330815" sldId="256"/>
            <ac:spMk id="5" creationId="{88CC1567-1FAD-9A5D-08FE-AC6FDEF21F8C}"/>
          </ac:spMkLst>
        </pc:spChg>
        <pc:picChg chg="add mod">
          <ac:chgData name="Bethany Rippy" userId="3dcdb611-fc45-4119-b34d-50844e47e8bd" providerId="ADAL" clId="{747645AC-F755-4AB4-BE7B-2852099C810B}" dt="2025-07-16T12:43:00.199" v="1455" actId="1076"/>
          <ac:picMkLst>
            <pc:docMk/>
            <pc:sldMk cId="4260330815" sldId="256"/>
            <ac:picMk id="4" creationId="{E3D88CF2-A798-9B98-504F-55AF82DF5A0F}"/>
          </ac:picMkLst>
        </pc:picChg>
        <pc:picChg chg="add mod">
          <ac:chgData name="Bethany Rippy" userId="3dcdb611-fc45-4119-b34d-50844e47e8bd" providerId="ADAL" clId="{747645AC-F755-4AB4-BE7B-2852099C810B}" dt="2025-07-16T12:43:32.096" v="1463" actId="1076"/>
          <ac:picMkLst>
            <pc:docMk/>
            <pc:sldMk cId="4260330815" sldId="256"/>
            <ac:picMk id="6" creationId="{1E2BD37C-863C-2D0C-E23F-1A5CBC1981AE}"/>
          </ac:picMkLst>
        </pc:picChg>
      </pc:sldChg>
      <pc:sldChg chg="addSp delSp modSp del mod modClrScheme chgLayout">
        <pc:chgData name="Bethany Rippy" userId="3dcdb611-fc45-4119-b34d-50844e47e8bd" providerId="ADAL" clId="{747645AC-F755-4AB4-BE7B-2852099C810B}" dt="2025-07-17T14:11:52.492" v="1695" actId="2696"/>
        <pc:sldMkLst>
          <pc:docMk/>
          <pc:sldMk cId="4128427754" sldId="257"/>
        </pc:sldMkLst>
      </pc:sldChg>
      <pc:sldChg chg="del">
        <pc:chgData name="Bethany Rippy" userId="3dcdb611-fc45-4119-b34d-50844e47e8bd" providerId="ADAL" clId="{747645AC-F755-4AB4-BE7B-2852099C810B}" dt="2025-07-03T17:12:39.058" v="1409" actId="2696"/>
        <pc:sldMkLst>
          <pc:docMk/>
          <pc:sldMk cId="580044009" sldId="2007579136"/>
        </pc:sldMkLst>
      </pc:sldChg>
      <pc:sldChg chg="delSp modSp mod modClrScheme chgLayout">
        <pc:chgData name="Bethany Rippy" userId="3dcdb611-fc45-4119-b34d-50844e47e8bd" providerId="ADAL" clId="{747645AC-F755-4AB4-BE7B-2852099C810B}" dt="2025-07-31T17:35:15.832" v="4176" actId="13926"/>
        <pc:sldMkLst>
          <pc:docMk/>
          <pc:sldMk cId="564799968" sldId="2007579149"/>
        </pc:sldMkLst>
        <pc:spChg chg="mod ord">
          <ac:chgData name="Bethany Rippy" userId="3dcdb611-fc45-4119-b34d-50844e47e8bd" providerId="ADAL" clId="{747645AC-F755-4AB4-BE7B-2852099C810B}" dt="2025-07-25T16:36:00.584" v="3656" actId="207"/>
          <ac:spMkLst>
            <pc:docMk/>
            <pc:sldMk cId="564799968" sldId="2007579149"/>
            <ac:spMk id="2" creationId="{71143DEC-C448-36B0-E25B-105520CDD815}"/>
          </ac:spMkLst>
        </pc:spChg>
        <pc:graphicFrameChg chg="modGraphic">
          <ac:chgData name="Bethany Rippy" userId="3dcdb611-fc45-4119-b34d-50844e47e8bd" providerId="ADAL" clId="{747645AC-F755-4AB4-BE7B-2852099C810B}" dt="2025-07-31T17:35:15.832" v="4176" actId="13926"/>
          <ac:graphicFrameMkLst>
            <pc:docMk/>
            <pc:sldMk cId="564799968" sldId="2007579149"/>
            <ac:graphicFrameMk id="4" creationId="{0043A7BE-BD02-C2EF-28E8-FF6928F7ED71}"/>
          </ac:graphicFrameMkLst>
        </pc:graphicFrameChg>
        <pc:picChg chg="mod">
          <ac:chgData name="Bethany Rippy" userId="3dcdb611-fc45-4119-b34d-50844e47e8bd" providerId="ADAL" clId="{747645AC-F755-4AB4-BE7B-2852099C810B}" dt="2025-07-17T17:12:30.992" v="1815" actId="1076"/>
          <ac:picMkLst>
            <pc:docMk/>
            <pc:sldMk cId="564799968" sldId="2007579149"/>
            <ac:picMk id="6" creationId="{E4D41825-4212-3922-F9E6-7F20B565CA04}"/>
          </ac:picMkLst>
        </pc:picChg>
      </pc:sldChg>
      <pc:sldChg chg="add del">
        <pc:chgData name="Bethany Rippy" userId="3dcdb611-fc45-4119-b34d-50844e47e8bd" providerId="ADAL" clId="{747645AC-F755-4AB4-BE7B-2852099C810B}" dt="2025-07-17T17:12:52.295" v="1819" actId="2696"/>
        <pc:sldMkLst>
          <pc:docMk/>
          <pc:sldMk cId="931174721" sldId="2007579150"/>
        </pc:sldMkLst>
      </pc:sldChg>
      <pc:sldChg chg="del">
        <pc:chgData name="Bethany Rippy" userId="3dcdb611-fc45-4119-b34d-50844e47e8bd" providerId="ADAL" clId="{747645AC-F755-4AB4-BE7B-2852099C810B}" dt="2025-06-24T19:25:37.750" v="882" actId="2696"/>
        <pc:sldMkLst>
          <pc:docMk/>
          <pc:sldMk cId="3077916160" sldId="2007579151"/>
        </pc:sldMkLst>
      </pc:sldChg>
      <pc:sldChg chg="del">
        <pc:chgData name="Bethany Rippy" userId="3dcdb611-fc45-4119-b34d-50844e47e8bd" providerId="ADAL" clId="{747645AC-F755-4AB4-BE7B-2852099C810B}" dt="2025-06-26T19:14:05.189" v="926" actId="2696"/>
        <pc:sldMkLst>
          <pc:docMk/>
          <pc:sldMk cId="903244808" sldId="2007579152"/>
        </pc:sldMkLst>
      </pc:sldChg>
      <pc:sldChg chg="del">
        <pc:chgData name="Bethany Rippy" userId="3dcdb611-fc45-4119-b34d-50844e47e8bd" providerId="ADAL" clId="{747645AC-F755-4AB4-BE7B-2852099C810B}" dt="2025-06-26T19:14:18.458" v="927" actId="2696"/>
        <pc:sldMkLst>
          <pc:docMk/>
          <pc:sldMk cId="839864199" sldId="2007579154"/>
        </pc:sldMkLst>
      </pc:sldChg>
      <pc:sldChg chg="delSp modSp del mod modClrScheme chgLayout">
        <pc:chgData name="Bethany Rippy" userId="3dcdb611-fc45-4119-b34d-50844e47e8bd" providerId="ADAL" clId="{747645AC-F755-4AB4-BE7B-2852099C810B}" dt="2025-07-03T17:10:44.308" v="1352" actId="2696"/>
        <pc:sldMkLst>
          <pc:docMk/>
          <pc:sldMk cId="1956055409" sldId="2007579160"/>
        </pc:sldMkLst>
      </pc:sldChg>
      <pc:sldChg chg="add del">
        <pc:chgData name="Bethany Rippy" userId="3dcdb611-fc45-4119-b34d-50844e47e8bd" providerId="ADAL" clId="{747645AC-F755-4AB4-BE7B-2852099C810B}" dt="2025-07-03T17:10:51.703" v="1354"/>
        <pc:sldMkLst>
          <pc:docMk/>
          <pc:sldMk cId="2965156149" sldId="2007579160"/>
        </pc:sldMkLst>
      </pc:sldChg>
      <pc:sldChg chg="del">
        <pc:chgData name="Bethany Rippy" userId="3dcdb611-fc45-4119-b34d-50844e47e8bd" providerId="ADAL" clId="{747645AC-F755-4AB4-BE7B-2852099C810B}" dt="2025-06-26T20:45:59.056" v="1232" actId="2696"/>
        <pc:sldMkLst>
          <pc:docMk/>
          <pc:sldMk cId="2142230575" sldId="2007579162"/>
        </pc:sldMkLst>
      </pc:sldChg>
      <pc:sldChg chg="modSp del mod">
        <pc:chgData name="Bethany Rippy" userId="3dcdb611-fc45-4119-b34d-50844e47e8bd" providerId="ADAL" clId="{747645AC-F755-4AB4-BE7B-2852099C810B}" dt="2025-07-17T17:26:04.760" v="1973" actId="2696"/>
        <pc:sldMkLst>
          <pc:docMk/>
          <pc:sldMk cId="3749237255" sldId="2007579164"/>
        </pc:sldMkLst>
      </pc:sldChg>
      <pc:sldChg chg="addSp delSp modSp mod modClrScheme chgLayout">
        <pc:chgData name="Bethany Rippy" userId="3dcdb611-fc45-4119-b34d-50844e47e8bd" providerId="ADAL" clId="{747645AC-F755-4AB4-BE7B-2852099C810B}" dt="2025-07-25T16:35:31.620" v="3653" actId="207"/>
        <pc:sldMkLst>
          <pc:docMk/>
          <pc:sldMk cId="4267555939" sldId="2007579165"/>
        </pc:sldMkLst>
        <pc:spChg chg="mod ord">
          <ac:chgData name="Bethany Rippy" userId="3dcdb611-fc45-4119-b34d-50844e47e8bd" providerId="ADAL" clId="{747645AC-F755-4AB4-BE7B-2852099C810B}" dt="2025-07-25T16:35:31.620" v="3653" actId="207"/>
          <ac:spMkLst>
            <pc:docMk/>
            <pc:sldMk cId="4267555939" sldId="2007579165"/>
            <ac:spMk id="2" creationId="{9E1C08D4-F851-4D21-DE28-FEC81B6ABE8B}"/>
          </ac:spMkLst>
        </pc:spChg>
        <pc:spChg chg="mod">
          <ac:chgData name="Bethany Rippy" userId="3dcdb611-fc45-4119-b34d-50844e47e8bd" providerId="ADAL" clId="{747645AC-F755-4AB4-BE7B-2852099C810B}" dt="2025-07-23T16:23:51.804" v="3252" actId="1076"/>
          <ac:spMkLst>
            <pc:docMk/>
            <pc:sldMk cId="4267555939" sldId="2007579165"/>
            <ac:spMk id="5" creationId="{0D52D39B-DDC5-6A2D-5D15-EC4D66852BC0}"/>
          </ac:spMkLst>
        </pc:spChg>
        <pc:spChg chg="mod">
          <ac:chgData name="Bethany Rippy" userId="3dcdb611-fc45-4119-b34d-50844e47e8bd" providerId="ADAL" clId="{747645AC-F755-4AB4-BE7B-2852099C810B}" dt="2025-07-23T16:24:01.189" v="3254" actId="1076"/>
          <ac:spMkLst>
            <pc:docMk/>
            <pc:sldMk cId="4267555939" sldId="2007579165"/>
            <ac:spMk id="8" creationId="{3E988DE1-12E0-BD5E-1342-649D0CF1A2A4}"/>
          </ac:spMkLst>
        </pc:spChg>
        <pc:picChg chg="add mod ord">
          <ac:chgData name="Bethany Rippy" userId="3dcdb611-fc45-4119-b34d-50844e47e8bd" providerId="ADAL" clId="{747645AC-F755-4AB4-BE7B-2852099C810B}" dt="2025-07-17T18:11:21.782" v="2342" actId="1076"/>
          <ac:picMkLst>
            <pc:docMk/>
            <pc:sldMk cId="4267555939" sldId="2007579165"/>
            <ac:picMk id="4" creationId="{091F173A-8C39-46B3-B9B4-0D1EDE3538C1}"/>
          </ac:picMkLst>
        </pc:picChg>
        <pc:picChg chg="add mod">
          <ac:chgData name="Bethany Rippy" userId="3dcdb611-fc45-4119-b34d-50844e47e8bd" providerId="ADAL" clId="{747645AC-F755-4AB4-BE7B-2852099C810B}" dt="2025-07-17T18:11:21.782" v="2342" actId="1076"/>
          <ac:picMkLst>
            <pc:docMk/>
            <pc:sldMk cId="4267555939" sldId="2007579165"/>
            <ac:picMk id="6" creationId="{12F43DB6-9457-81A1-F291-8ECDB4498787}"/>
          </ac:picMkLst>
        </pc:picChg>
      </pc:sldChg>
      <pc:sldChg chg="addSp delSp modSp del mod modClrScheme chgLayout">
        <pc:chgData name="Bethany Rippy" userId="3dcdb611-fc45-4119-b34d-50844e47e8bd" providerId="ADAL" clId="{747645AC-F755-4AB4-BE7B-2852099C810B}" dt="2025-07-16T12:43:34.876" v="1464" actId="2696"/>
        <pc:sldMkLst>
          <pc:docMk/>
          <pc:sldMk cId="2173471297" sldId="2007579166"/>
        </pc:sldMkLst>
      </pc:sldChg>
      <pc:sldChg chg="addSp delSp modSp mod modClrScheme chgLayout">
        <pc:chgData name="Bethany Rippy" userId="3dcdb611-fc45-4119-b34d-50844e47e8bd" providerId="ADAL" clId="{747645AC-F755-4AB4-BE7B-2852099C810B}" dt="2025-07-22T16:32:51.747" v="3219" actId="13926"/>
        <pc:sldMkLst>
          <pc:docMk/>
          <pc:sldMk cId="1550739609" sldId="2007579167"/>
        </pc:sldMkLst>
        <pc:spChg chg="mod ord">
          <ac:chgData name="Bethany Rippy" userId="3dcdb611-fc45-4119-b34d-50844e47e8bd" providerId="ADAL" clId="{747645AC-F755-4AB4-BE7B-2852099C810B}" dt="2025-07-22T16:32:51.747" v="3219" actId="13926"/>
          <ac:spMkLst>
            <pc:docMk/>
            <pc:sldMk cId="1550739609" sldId="2007579167"/>
            <ac:spMk id="2" creationId="{0C9FD992-09CA-970E-DE1F-1527662ADE89}"/>
          </ac:spMkLst>
        </pc:spChg>
        <pc:spChg chg="add mod">
          <ac:chgData name="Bethany Rippy" userId="3dcdb611-fc45-4119-b34d-50844e47e8bd" providerId="ADAL" clId="{747645AC-F755-4AB4-BE7B-2852099C810B}" dt="2025-07-22T16:20:56.847" v="3216" actId="3626"/>
          <ac:spMkLst>
            <pc:docMk/>
            <pc:sldMk cId="1550739609" sldId="2007579167"/>
            <ac:spMk id="4" creationId="{C25FBC33-4E2B-34AF-BFA7-35B066F4BED2}"/>
          </ac:spMkLst>
        </pc:spChg>
        <pc:spChg chg="add mod">
          <ac:chgData name="Bethany Rippy" userId="3dcdb611-fc45-4119-b34d-50844e47e8bd" providerId="ADAL" clId="{747645AC-F755-4AB4-BE7B-2852099C810B}" dt="2025-07-22T16:23:42.696" v="3217" actId="3626"/>
          <ac:spMkLst>
            <pc:docMk/>
            <pc:sldMk cId="1550739609" sldId="2007579167"/>
            <ac:spMk id="6" creationId="{CA5EE3F6-9204-5EF0-7E7C-C25286343FBB}"/>
          </ac:spMkLst>
        </pc:spChg>
        <pc:spChg chg="add mod">
          <ac:chgData name="Bethany Rippy" userId="3dcdb611-fc45-4119-b34d-50844e47e8bd" providerId="ADAL" clId="{747645AC-F755-4AB4-BE7B-2852099C810B}" dt="2025-07-18T16:13:34.215" v="2858" actId="1035"/>
          <ac:spMkLst>
            <pc:docMk/>
            <pc:sldMk cId="1550739609" sldId="2007579167"/>
            <ac:spMk id="7" creationId="{ACA1CFEE-9839-5430-B745-2A28C2A39C6E}"/>
          </ac:spMkLst>
        </pc:spChg>
        <pc:spChg chg="add mod">
          <ac:chgData name="Bethany Rippy" userId="3dcdb611-fc45-4119-b34d-50844e47e8bd" providerId="ADAL" clId="{747645AC-F755-4AB4-BE7B-2852099C810B}" dt="2025-07-22T16:32:36.257" v="3218" actId="3626"/>
          <ac:spMkLst>
            <pc:docMk/>
            <pc:sldMk cId="1550739609" sldId="2007579167"/>
            <ac:spMk id="8" creationId="{BE262D08-8C04-27DF-8C1C-DDBFA058B1C4}"/>
          </ac:spMkLst>
        </pc:spChg>
        <pc:spChg chg="add mod">
          <ac:chgData name="Bethany Rippy" userId="3dcdb611-fc45-4119-b34d-50844e47e8bd" providerId="ADAL" clId="{747645AC-F755-4AB4-BE7B-2852099C810B}" dt="2025-07-18T16:11:27.250" v="2763" actId="1076"/>
          <ac:spMkLst>
            <pc:docMk/>
            <pc:sldMk cId="1550739609" sldId="2007579167"/>
            <ac:spMk id="10" creationId="{26E18EF7-5574-54AB-6AC0-56C2D1EA147E}"/>
          </ac:spMkLst>
        </pc:spChg>
        <pc:spChg chg="add mod ord">
          <ac:chgData name="Bethany Rippy" userId="3dcdb611-fc45-4119-b34d-50844e47e8bd" providerId="ADAL" clId="{747645AC-F755-4AB4-BE7B-2852099C810B}" dt="2025-07-18T16:11:48.984" v="2767" actId="167"/>
          <ac:spMkLst>
            <pc:docMk/>
            <pc:sldMk cId="1550739609" sldId="2007579167"/>
            <ac:spMk id="11" creationId="{8EA0F394-367A-58CD-4A76-CBDC11F6A787}"/>
          </ac:spMkLst>
        </pc:spChg>
        <pc:picChg chg="add mod modCrop">
          <ac:chgData name="Bethany Rippy" userId="3dcdb611-fc45-4119-b34d-50844e47e8bd" providerId="ADAL" clId="{747645AC-F755-4AB4-BE7B-2852099C810B}" dt="2025-07-18T16:08:45.863" v="2715" actId="1076"/>
          <ac:picMkLst>
            <pc:docMk/>
            <pc:sldMk cId="1550739609" sldId="2007579167"/>
            <ac:picMk id="3" creationId="{5890EF49-5D23-2E94-FBC6-5F26FE13C902}"/>
          </ac:picMkLst>
        </pc:picChg>
        <pc:picChg chg="add mod">
          <ac:chgData name="Bethany Rippy" userId="3dcdb611-fc45-4119-b34d-50844e47e8bd" providerId="ADAL" clId="{747645AC-F755-4AB4-BE7B-2852099C810B}" dt="2025-07-18T16:13:31.621" v="2853" actId="1035"/>
          <ac:picMkLst>
            <pc:docMk/>
            <pc:sldMk cId="1550739609" sldId="2007579167"/>
            <ac:picMk id="12" creationId="{0B33B5C9-DAE9-694D-2172-A3C874E32296}"/>
          </ac:picMkLst>
        </pc:picChg>
        <pc:picChg chg="add mod">
          <ac:chgData name="Bethany Rippy" userId="3dcdb611-fc45-4119-b34d-50844e47e8bd" providerId="ADAL" clId="{747645AC-F755-4AB4-BE7B-2852099C810B}" dt="2025-07-18T16:08:45.863" v="2715" actId="1076"/>
          <ac:picMkLst>
            <pc:docMk/>
            <pc:sldMk cId="1550739609" sldId="2007579167"/>
            <ac:picMk id="13" creationId="{E17EF3E8-BDB1-23E2-3ACE-07099B67B3CB}"/>
          </ac:picMkLst>
        </pc:picChg>
        <pc:picChg chg="add mod modCrop">
          <ac:chgData name="Bethany Rippy" userId="3dcdb611-fc45-4119-b34d-50844e47e8bd" providerId="ADAL" clId="{747645AC-F755-4AB4-BE7B-2852099C810B}" dt="2025-07-18T16:08:45.863" v="2715" actId="1076"/>
          <ac:picMkLst>
            <pc:docMk/>
            <pc:sldMk cId="1550739609" sldId="2007579167"/>
            <ac:picMk id="15" creationId="{3F5FBF50-AD44-B278-D096-0D3B2D5A4C10}"/>
          </ac:picMkLst>
        </pc:picChg>
      </pc:sldChg>
      <pc:sldChg chg="addSp delSp modSp mod modClrScheme chgLayout">
        <pc:chgData name="Bethany Rippy" userId="3dcdb611-fc45-4119-b34d-50844e47e8bd" providerId="ADAL" clId="{747645AC-F755-4AB4-BE7B-2852099C810B}" dt="2025-07-18T16:20:38.830" v="2921" actId="1035"/>
        <pc:sldMkLst>
          <pc:docMk/>
          <pc:sldMk cId="537516769" sldId="2007579168"/>
        </pc:sldMkLst>
        <pc:spChg chg="mod ord">
          <ac:chgData name="Bethany Rippy" userId="3dcdb611-fc45-4119-b34d-50844e47e8bd" providerId="ADAL" clId="{747645AC-F755-4AB4-BE7B-2852099C810B}" dt="2025-07-18T16:20:35.006" v="2916" actId="13926"/>
          <ac:spMkLst>
            <pc:docMk/>
            <pc:sldMk cId="537516769" sldId="2007579168"/>
            <ac:spMk id="2" creationId="{102091CE-0124-C17B-4AD6-4AD1F0CCF45D}"/>
          </ac:spMkLst>
        </pc:spChg>
        <pc:spChg chg="mod">
          <ac:chgData name="Bethany Rippy" userId="3dcdb611-fc45-4119-b34d-50844e47e8bd" providerId="ADAL" clId="{747645AC-F755-4AB4-BE7B-2852099C810B}" dt="2025-07-18T16:20:26.030" v="2915" actId="3626"/>
          <ac:spMkLst>
            <pc:docMk/>
            <pc:sldMk cId="537516769" sldId="2007579168"/>
            <ac:spMk id="4" creationId="{C9CED912-4922-9290-A419-EF64B80DA838}"/>
          </ac:spMkLst>
        </pc:spChg>
        <pc:spChg chg="mod">
          <ac:chgData name="Bethany Rippy" userId="3dcdb611-fc45-4119-b34d-50844e47e8bd" providerId="ADAL" clId="{747645AC-F755-4AB4-BE7B-2852099C810B}" dt="2025-07-18T16:15:04.122" v="2904" actId="1076"/>
          <ac:spMkLst>
            <pc:docMk/>
            <pc:sldMk cId="537516769" sldId="2007579168"/>
            <ac:spMk id="6" creationId="{A1072893-BA78-B329-9C05-A0F2391286C9}"/>
          </ac:spMkLst>
        </pc:spChg>
        <pc:picChg chg="add mod">
          <ac:chgData name="Bethany Rippy" userId="3dcdb611-fc45-4119-b34d-50844e47e8bd" providerId="ADAL" clId="{747645AC-F755-4AB4-BE7B-2852099C810B}" dt="2025-07-18T16:20:38.830" v="2921" actId="1035"/>
          <ac:picMkLst>
            <pc:docMk/>
            <pc:sldMk cId="537516769" sldId="2007579168"/>
            <ac:picMk id="7" creationId="{298FA8EE-4E65-A502-778A-63DC7967B93D}"/>
          </ac:picMkLst>
        </pc:picChg>
        <pc:picChg chg="add mod">
          <ac:chgData name="Bethany Rippy" userId="3dcdb611-fc45-4119-b34d-50844e47e8bd" providerId="ADAL" clId="{747645AC-F755-4AB4-BE7B-2852099C810B}" dt="2025-07-18T16:18:38.817" v="2914" actId="1076"/>
          <ac:picMkLst>
            <pc:docMk/>
            <pc:sldMk cId="537516769" sldId="2007579168"/>
            <ac:picMk id="9" creationId="{C45537E8-4FA6-990B-A73F-C5F3746C0268}"/>
          </ac:picMkLst>
        </pc:picChg>
      </pc:sldChg>
      <pc:sldChg chg="addSp delSp modSp mod modClrScheme chgLayout">
        <pc:chgData name="Bethany Rippy" userId="3dcdb611-fc45-4119-b34d-50844e47e8bd" providerId="ADAL" clId="{747645AC-F755-4AB4-BE7B-2852099C810B}" dt="2025-07-25T17:45:19.834" v="3930" actId="13926"/>
        <pc:sldMkLst>
          <pc:docMk/>
          <pc:sldMk cId="610391371" sldId="2007579170"/>
        </pc:sldMkLst>
        <pc:spChg chg="mod ord">
          <ac:chgData name="Bethany Rippy" userId="3dcdb611-fc45-4119-b34d-50844e47e8bd" providerId="ADAL" clId="{747645AC-F755-4AB4-BE7B-2852099C810B}" dt="2025-07-25T17:45:19.834" v="3930" actId="13926"/>
          <ac:spMkLst>
            <pc:docMk/>
            <pc:sldMk cId="610391371" sldId="2007579170"/>
            <ac:spMk id="2" creationId="{93DA4BAC-4A94-4B6C-D2D8-8849ADC3A54E}"/>
          </ac:spMkLst>
        </pc:spChg>
        <pc:spChg chg="mod">
          <ac:chgData name="Bethany Rippy" userId="3dcdb611-fc45-4119-b34d-50844e47e8bd" providerId="ADAL" clId="{747645AC-F755-4AB4-BE7B-2852099C810B}" dt="2025-07-25T17:45:00.037" v="3928" actId="3626"/>
          <ac:spMkLst>
            <pc:docMk/>
            <pc:sldMk cId="610391371" sldId="2007579170"/>
            <ac:spMk id="6" creationId="{0923DF75-61AA-09E8-F02B-23BA9A0F9883}"/>
          </ac:spMkLst>
        </pc:spChg>
        <pc:spChg chg="add del mod">
          <ac:chgData name="Bethany Rippy" userId="3dcdb611-fc45-4119-b34d-50844e47e8bd" providerId="ADAL" clId="{747645AC-F755-4AB4-BE7B-2852099C810B}" dt="2025-07-25T17:23:40.012" v="3786" actId="478"/>
          <ac:spMkLst>
            <pc:docMk/>
            <pc:sldMk cId="610391371" sldId="2007579170"/>
            <ac:spMk id="9" creationId="{0C431368-A83D-5DF9-6C70-78504F3BDDEC}"/>
          </ac:spMkLst>
        </pc:spChg>
        <pc:spChg chg="mod">
          <ac:chgData name="Bethany Rippy" userId="3dcdb611-fc45-4119-b34d-50844e47e8bd" providerId="ADAL" clId="{747645AC-F755-4AB4-BE7B-2852099C810B}" dt="2025-07-25T17:28:11.069" v="3852" actId="1076"/>
          <ac:spMkLst>
            <pc:docMk/>
            <pc:sldMk cId="610391371" sldId="2007579170"/>
            <ac:spMk id="12" creationId="{E1759508-29BC-FDBC-E4D5-07BBBCB3A649}"/>
          </ac:spMkLst>
        </pc:spChg>
        <pc:spChg chg="mod">
          <ac:chgData name="Bethany Rippy" userId="3dcdb611-fc45-4119-b34d-50844e47e8bd" providerId="ADAL" clId="{747645AC-F755-4AB4-BE7B-2852099C810B}" dt="2025-07-25T17:45:09.344" v="3929" actId="114"/>
          <ac:spMkLst>
            <pc:docMk/>
            <pc:sldMk cId="610391371" sldId="2007579170"/>
            <ac:spMk id="16" creationId="{59005777-6F6B-CDFF-F212-B0948776CB9D}"/>
          </ac:spMkLst>
        </pc:spChg>
        <pc:picChg chg="add mod">
          <ac:chgData name="Bethany Rippy" userId="3dcdb611-fc45-4119-b34d-50844e47e8bd" providerId="ADAL" clId="{747645AC-F755-4AB4-BE7B-2852099C810B}" dt="2025-07-25T17:24:00.827" v="3793" actId="1076"/>
          <ac:picMkLst>
            <pc:docMk/>
            <pc:sldMk cId="610391371" sldId="2007579170"/>
            <ac:picMk id="10" creationId="{5CCD1669-AA37-53C0-2759-C83C7B702CBE}"/>
          </ac:picMkLst>
        </pc:picChg>
        <pc:picChg chg="add mod">
          <ac:chgData name="Bethany Rippy" userId="3dcdb611-fc45-4119-b34d-50844e47e8bd" providerId="ADAL" clId="{747645AC-F755-4AB4-BE7B-2852099C810B}" dt="2025-07-25T17:27:29.283" v="3835" actId="1076"/>
          <ac:picMkLst>
            <pc:docMk/>
            <pc:sldMk cId="610391371" sldId="2007579170"/>
            <ac:picMk id="17" creationId="{1E7C767E-20BE-E8DF-A234-06BDDCE2AA39}"/>
          </ac:picMkLst>
        </pc:picChg>
        <pc:picChg chg="add mod">
          <ac:chgData name="Bethany Rippy" userId="3dcdb611-fc45-4119-b34d-50844e47e8bd" providerId="ADAL" clId="{747645AC-F755-4AB4-BE7B-2852099C810B}" dt="2025-07-25T17:42:05.787" v="3921" actId="1582"/>
          <ac:picMkLst>
            <pc:docMk/>
            <pc:sldMk cId="610391371" sldId="2007579170"/>
            <ac:picMk id="21" creationId="{16183A49-CAC5-0384-DEBF-154E369CBAE4}"/>
          </ac:picMkLst>
        </pc:picChg>
      </pc:sldChg>
      <pc:sldChg chg="addSp delSp modSp mod modClrScheme chgLayout">
        <pc:chgData name="Bethany Rippy" userId="3dcdb611-fc45-4119-b34d-50844e47e8bd" providerId="ADAL" clId="{747645AC-F755-4AB4-BE7B-2852099C810B}" dt="2025-07-17T17:15:49.940" v="1841" actId="34135"/>
        <pc:sldMkLst>
          <pc:docMk/>
          <pc:sldMk cId="3313851794" sldId="2007579171"/>
        </pc:sldMkLst>
        <pc:picChg chg="add mod ord">
          <ac:chgData name="Bethany Rippy" userId="3dcdb611-fc45-4119-b34d-50844e47e8bd" providerId="ADAL" clId="{747645AC-F755-4AB4-BE7B-2852099C810B}" dt="2025-07-17T17:13:24.004" v="1821" actId="167"/>
          <ac:picMkLst>
            <pc:docMk/>
            <pc:sldMk cId="3313851794" sldId="2007579171"/>
            <ac:picMk id="2" creationId="{55F55A98-8483-3088-7306-0317790FD2AF}"/>
          </ac:picMkLst>
        </pc:picChg>
        <pc:picChg chg="add mod modCrop">
          <ac:chgData name="Bethany Rippy" userId="3dcdb611-fc45-4119-b34d-50844e47e8bd" providerId="ADAL" clId="{747645AC-F755-4AB4-BE7B-2852099C810B}" dt="2025-07-17T17:15:49.940" v="1841" actId="34135"/>
          <ac:picMkLst>
            <pc:docMk/>
            <pc:sldMk cId="3313851794" sldId="2007579171"/>
            <ac:picMk id="6" creationId="{1D5CDD15-B1B6-0656-6B7A-996DF2A30E2B}"/>
          </ac:picMkLst>
        </pc:picChg>
        <pc:picChg chg="mod">
          <ac:chgData name="Bethany Rippy" userId="3dcdb611-fc45-4119-b34d-50844e47e8bd" providerId="ADAL" clId="{747645AC-F755-4AB4-BE7B-2852099C810B}" dt="2025-07-16T12:46:16.241" v="1479" actId="1076"/>
          <ac:picMkLst>
            <pc:docMk/>
            <pc:sldMk cId="3313851794" sldId="2007579171"/>
            <ac:picMk id="8" creationId="{44E2496E-5C9E-B9B4-DF34-0E8FC24A645D}"/>
          </ac:picMkLst>
        </pc:picChg>
      </pc:sldChg>
      <pc:sldChg chg="del">
        <pc:chgData name="Bethany Rippy" userId="3dcdb611-fc45-4119-b34d-50844e47e8bd" providerId="ADAL" clId="{747645AC-F755-4AB4-BE7B-2852099C810B}" dt="2025-07-16T12:47:19.823" v="1518" actId="2696"/>
        <pc:sldMkLst>
          <pc:docMk/>
          <pc:sldMk cId="2404225518" sldId="2007579172"/>
        </pc:sldMkLst>
      </pc:sldChg>
      <pc:sldChg chg="del">
        <pc:chgData name="Bethany Rippy" userId="3dcdb611-fc45-4119-b34d-50844e47e8bd" providerId="ADAL" clId="{747645AC-F755-4AB4-BE7B-2852099C810B}" dt="2025-07-16T12:49:15.283" v="1596" actId="2696"/>
        <pc:sldMkLst>
          <pc:docMk/>
          <pc:sldMk cId="3530713645" sldId="2007579173"/>
        </pc:sldMkLst>
      </pc:sldChg>
      <pc:sldChg chg="addSp delSp modSp del mod modClrScheme chgLayout">
        <pc:chgData name="Bethany Rippy" userId="3dcdb611-fc45-4119-b34d-50844e47e8bd" providerId="ADAL" clId="{747645AC-F755-4AB4-BE7B-2852099C810B}" dt="2025-07-16T12:44:24.891" v="1468" actId="2696"/>
        <pc:sldMkLst>
          <pc:docMk/>
          <pc:sldMk cId="2008189215" sldId="2007579175"/>
        </pc:sldMkLst>
      </pc:sldChg>
      <pc:sldChg chg="del">
        <pc:chgData name="Bethany Rippy" userId="3dcdb611-fc45-4119-b34d-50844e47e8bd" providerId="ADAL" clId="{747645AC-F755-4AB4-BE7B-2852099C810B}" dt="2025-06-26T19:22:13.095" v="1223" actId="2696"/>
        <pc:sldMkLst>
          <pc:docMk/>
          <pc:sldMk cId="30013728" sldId="2007579176"/>
        </pc:sldMkLst>
      </pc:sldChg>
      <pc:sldChg chg="del">
        <pc:chgData name="Bethany Rippy" userId="3dcdb611-fc45-4119-b34d-50844e47e8bd" providerId="ADAL" clId="{747645AC-F755-4AB4-BE7B-2852099C810B}" dt="2025-06-26T19:22:13.095" v="1223" actId="2696"/>
        <pc:sldMkLst>
          <pc:docMk/>
          <pc:sldMk cId="3223624695" sldId="2007579177"/>
        </pc:sldMkLst>
      </pc:sldChg>
      <pc:sldChg chg="del">
        <pc:chgData name="Bethany Rippy" userId="3dcdb611-fc45-4119-b34d-50844e47e8bd" providerId="ADAL" clId="{747645AC-F755-4AB4-BE7B-2852099C810B}" dt="2025-07-03T17:11:21.482" v="1361" actId="2696"/>
        <pc:sldMkLst>
          <pc:docMk/>
          <pc:sldMk cId="914586228" sldId="2007579178"/>
        </pc:sldMkLst>
      </pc:sldChg>
      <pc:sldChg chg="del">
        <pc:chgData name="Bethany Rippy" userId="3dcdb611-fc45-4119-b34d-50844e47e8bd" providerId="ADAL" clId="{747645AC-F755-4AB4-BE7B-2852099C810B}" dt="2025-07-16T12:48:19.298" v="1554" actId="2696"/>
        <pc:sldMkLst>
          <pc:docMk/>
          <pc:sldMk cId="711561996" sldId="2007579179"/>
        </pc:sldMkLst>
      </pc:sldChg>
      <pc:sldChg chg="del">
        <pc:chgData name="Bethany Rippy" userId="3dcdb611-fc45-4119-b34d-50844e47e8bd" providerId="ADAL" clId="{747645AC-F755-4AB4-BE7B-2852099C810B}" dt="2025-07-16T12:50:54.653" v="1628" actId="2696"/>
        <pc:sldMkLst>
          <pc:docMk/>
          <pc:sldMk cId="2440751320" sldId="2007579180"/>
        </pc:sldMkLst>
      </pc:sldChg>
      <pc:sldChg chg="addSp delSp modSp mod modClrScheme chgLayout">
        <pc:chgData name="Bethany Rippy" userId="3dcdb611-fc45-4119-b34d-50844e47e8bd" providerId="ADAL" clId="{747645AC-F755-4AB4-BE7B-2852099C810B}" dt="2025-07-24T17:20:30.609" v="3390" actId="13926"/>
        <pc:sldMkLst>
          <pc:docMk/>
          <pc:sldMk cId="467842508" sldId="2007579181"/>
        </pc:sldMkLst>
        <pc:spChg chg="mod">
          <ac:chgData name="Bethany Rippy" userId="3dcdb611-fc45-4119-b34d-50844e47e8bd" providerId="ADAL" clId="{747645AC-F755-4AB4-BE7B-2852099C810B}" dt="2025-07-24T17:20:30.609" v="3390" actId="13926"/>
          <ac:spMkLst>
            <pc:docMk/>
            <pc:sldMk cId="467842508" sldId="2007579181"/>
            <ac:spMk id="2" creationId="{9EFCFE0E-4842-32CD-89CE-D145490CC523}"/>
          </ac:spMkLst>
        </pc:spChg>
        <pc:spChg chg="mod">
          <ac:chgData name="Bethany Rippy" userId="3dcdb611-fc45-4119-b34d-50844e47e8bd" providerId="ADAL" clId="{747645AC-F755-4AB4-BE7B-2852099C810B}" dt="2025-07-18T17:10:37.399" v="3093" actId="1076"/>
          <ac:spMkLst>
            <pc:docMk/>
            <pc:sldMk cId="467842508" sldId="2007579181"/>
            <ac:spMk id="4" creationId="{6C6FDCF6-6A41-CBC3-F830-7045D6519BD6}"/>
          </ac:spMkLst>
        </pc:spChg>
        <pc:spChg chg="mod">
          <ac:chgData name="Bethany Rippy" userId="3dcdb611-fc45-4119-b34d-50844e47e8bd" providerId="ADAL" clId="{747645AC-F755-4AB4-BE7B-2852099C810B}" dt="2025-07-24T17:18:48.169" v="3383" actId="404"/>
          <ac:spMkLst>
            <pc:docMk/>
            <pc:sldMk cId="467842508" sldId="2007579181"/>
            <ac:spMk id="6" creationId="{F660AEA0-5940-44D8-B209-4700C97D3248}"/>
          </ac:spMkLst>
        </pc:spChg>
        <pc:spChg chg="mod">
          <ac:chgData name="Bethany Rippy" userId="3dcdb611-fc45-4119-b34d-50844e47e8bd" providerId="ADAL" clId="{747645AC-F755-4AB4-BE7B-2852099C810B}" dt="2025-07-24T17:19:14.106" v="3388" actId="114"/>
          <ac:spMkLst>
            <pc:docMk/>
            <pc:sldMk cId="467842508" sldId="2007579181"/>
            <ac:spMk id="8" creationId="{B7B73D23-8D33-4491-4844-DD160F7E0BC6}"/>
          </ac:spMkLst>
        </pc:spChg>
        <pc:spChg chg="mod">
          <ac:chgData name="Bethany Rippy" userId="3dcdb611-fc45-4119-b34d-50844e47e8bd" providerId="ADAL" clId="{747645AC-F755-4AB4-BE7B-2852099C810B}" dt="2025-07-24T17:18:44.852" v="3381" actId="1076"/>
          <ac:spMkLst>
            <pc:docMk/>
            <pc:sldMk cId="467842508" sldId="2007579181"/>
            <ac:spMk id="9" creationId="{E9C70932-2DC4-CD34-BEFA-E4006A616E17}"/>
          </ac:spMkLst>
        </pc:spChg>
        <pc:spChg chg="mod">
          <ac:chgData name="Bethany Rippy" userId="3dcdb611-fc45-4119-b34d-50844e47e8bd" providerId="ADAL" clId="{747645AC-F755-4AB4-BE7B-2852099C810B}" dt="2025-07-24T17:20:21.885" v="3389" actId="3626"/>
          <ac:spMkLst>
            <pc:docMk/>
            <pc:sldMk cId="467842508" sldId="2007579181"/>
            <ac:spMk id="14" creationId="{3054B180-A602-F5D5-BA5D-A41450995C8F}"/>
          </ac:spMkLst>
        </pc:spChg>
        <pc:picChg chg="add mod ord">
          <ac:chgData name="Bethany Rippy" userId="3dcdb611-fc45-4119-b34d-50844e47e8bd" providerId="ADAL" clId="{747645AC-F755-4AB4-BE7B-2852099C810B}" dt="2025-07-24T17:18:56.863" v="3385" actId="1076"/>
          <ac:picMkLst>
            <pc:docMk/>
            <pc:sldMk cId="467842508" sldId="2007579181"/>
            <ac:picMk id="7" creationId="{97AC8DBF-F4F8-A8E3-5F25-9A34685D2B52}"/>
          </ac:picMkLst>
        </pc:picChg>
        <pc:picChg chg="add mod">
          <ac:chgData name="Bethany Rippy" userId="3dcdb611-fc45-4119-b34d-50844e47e8bd" providerId="ADAL" clId="{747645AC-F755-4AB4-BE7B-2852099C810B}" dt="2025-07-24T17:18:57.958" v="3386" actId="1076"/>
          <ac:picMkLst>
            <pc:docMk/>
            <pc:sldMk cId="467842508" sldId="2007579181"/>
            <ac:picMk id="16" creationId="{4D757699-61B8-CBDA-7AF2-94CB8B686FCF}"/>
          </ac:picMkLst>
        </pc:picChg>
      </pc:sldChg>
      <pc:sldChg chg="addSp delSp modSp mod modClrScheme chgLayout">
        <pc:chgData name="Bethany Rippy" userId="3dcdb611-fc45-4119-b34d-50844e47e8bd" providerId="ADAL" clId="{747645AC-F755-4AB4-BE7B-2852099C810B}" dt="2025-07-24T19:43:10.566" v="3440" actId="1076"/>
        <pc:sldMkLst>
          <pc:docMk/>
          <pc:sldMk cId="1866426132" sldId="2007579182"/>
        </pc:sldMkLst>
        <pc:spChg chg="mod">
          <ac:chgData name="Bethany Rippy" userId="3dcdb611-fc45-4119-b34d-50844e47e8bd" providerId="ADAL" clId="{747645AC-F755-4AB4-BE7B-2852099C810B}" dt="2025-07-24T18:50:08.991" v="3437" actId="13926"/>
          <ac:spMkLst>
            <pc:docMk/>
            <pc:sldMk cId="1866426132" sldId="2007579182"/>
            <ac:spMk id="2" creationId="{12C0372A-BC09-DE00-DE36-EA1D56C0F856}"/>
          </ac:spMkLst>
        </pc:spChg>
        <pc:spChg chg="mod">
          <ac:chgData name="Bethany Rippy" userId="3dcdb611-fc45-4119-b34d-50844e47e8bd" providerId="ADAL" clId="{747645AC-F755-4AB4-BE7B-2852099C810B}" dt="2025-07-24T19:43:10.566" v="3440" actId="1076"/>
          <ac:spMkLst>
            <pc:docMk/>
            <pc:sldMk cId="1866426132" sldId="2007579182"/>
            <ac:spMk id="7" creationId="{F9BDCF63-0FFC-2F59-6291-D324AC87F381}"/>
          </ac:spMkLst>
        </pc:spChg>
        <pc:picChg chg="add mod ord">
          <ac:chgData name="Bethany Rippy" userId="3dcdb611-fc45-4119-b34d-50844e47e8bd" providerId="ADAL" clId="{747645AC-F755-4AB4-BE7B-2852099C810B}" dt="2025-07-24T18:20:53.319" v="3429" actId="1076"/>
          <ac:picMkLst>
            <pc:docMk/>
            <pc:sldMk cId="1866426132" sldId="2007579182"/>
            <ac:picMk id="4" creationId="{68DC4B2F-E50A-F4DE-ED54-BC2DB2C11B6A}"/>
          </ac:picMkLst>
        </pc:picChg>
        <pc:picChg chg="add mod">
          <ac:chgData name="Bethany Rippy" userId="3dcdb611-fc45-4119-b34d-50844e47e8bd" providerId="ADAL" clId="{747645AC-F755-4AB4-BE7B-2852099C810B}" dt="2025-07-24T18:21:12.100" v="3434" actId="1076"/>
          <ac:picMkLst>
            <pc:docMk/>
            <pc:sldMk cId="1866426132" sldId="2007579182"/>
            <ac:picMk id="5" creationId="{C4AE5972-948E-D6C2-CC25-56FD77B4F66E}"/>
          </ac:picMkLst>
        </pc:picChg>
        <pc:picChg chg="add mod">
          <ac:chgData name="Bethany Rippy" userId="3dcdb611-fc45-4119-b34d-50844e47e8bd" providerId="ADAL" clId="{747645AC-F755-4AB4-BE7B-2852099C810B}" dt="2025-07-24T18:21:19.039" v="3436" actId="1076"/>
          <ac:picMkLst>
            <pc:docMk/>
            <pc:sldMk cId="1866426132" sldId="2007579182"/>
            <ac:picMk id="6" creationId="{B4924945-1BD0-8E44-FAB0-EA740331BC36}"/>
          </ac:picMkLst>
        </pc:picChg>
        <pc:picChg chg="mod">
          <ac:chgData name="Bethany Rippy" userId="3dcdb611-fc45-4119-b34d-50844e47e8bd" providerId="ADAL" clId="{747645AC-F755-4AB4-BE7B-2852099C810B}" dt="2025-07-24T19:43:10.566" v="3440" actId="1076"/>
          <ac:picMkLst>
            <pc:docMk/>
            <pc:sldMk cId="1866426132" sldId="2007579182"/>
            <ac:picMk id="9" creationId="{92AECC0C-DAC5-304C-266B-DCC0DC014063}"/>
          </ac:picMkLst>
        </pc:picChg>
      </pc:sldChg>
      <pc:sldChg chg="addSp delSp modSp mod modClrScheme chgLayout">
        <pc:chgData name="Bethany Rippy" userId="3dcdb611-fc45-4119-b34d-50844e47e8bd" providerId="ADAL" clId="{747645AC-F755-4AB4-BE7B-2852099C810B}" dt="2025-07-25T18:11:12.368" v="4079" actId="3626"/>
        <pc:sldMkLst>
          <pc:docMk/>
          <pc:sldMk cId="169598159" sldId="2007579183"/>
        </pc:sldMkLst>
        <pc:spChg chg="mod">
          <ac:chgData name="Bethany Rippy" userId="3dcdb611-fc45-4119-b34d-50844e47e8bd" providerId="ADAL" clId="{747645AC-F755-4AB4-BE7B-2852099C810B}" dt="2025-07-25T18:08:27.885" v="4057" actId="13926"/>
          <ac:spMkLst>
            <pc:docMk/>
            <pc:sldMk cId="169598159" sldId="2007579183"/>
            <ac:spMk id="5" creationId="{F2B8AC70-01BE-C89D-D7E2-C1B202EAE72B}"/>
          </ac:spMkLst>
        </pc:spChg>
        <pc:spChg chg="mod">
          <ac:chgData name="Bethany Rippy" userId="3dcdb611-fc45-4119-b34d-50844e47e8bd" providerId="ADAL" clId="{747645AC-F755-4AB4-BE7B-2852099C810B}" dt="2025-07-25T17:49:55.446" v="3954" actId="13926"/>
          <ac:spMkLst>
            <pc:docMk/>
            <pc:sldMk cId="169598159" sldId="2007579183"/>
            <ac:spMk id="6" creationId="{81BFB1CB-EBC0-74AE-E17A-20B0B2EEF6C8}"/>
          </ac:spMkLst>
        </pc:spChg>
        <pc:spChg chg="mod">
          <ac:chgData name="Bethany Rippy" userId="3dcdb611-fc45-4119-b34d-50844e47e8bd" providerId="ADAL" clId="{747645AC-F755-4AB4-BE7B-2852099C810B}" dt="2025-07-25T18:03:01.503" v="4000" actId="20577"/>
          <ac:spMkLst>
            <pc:docMk/>
            <pc:sldMk cId="169598159" sldId="2007579183"/>
            <ac:spMk id="9" creationId="{390BAE0F-49D7-8731-AEEB-5563E4915D47}"/>
          </ac:spMkLst>
        </pc:spChg>
        <pc:spChg chg="mod">
          <ac:chgData name="Bethany Rippy" userId="3dcdb611-fc45-4119-b34d-50844e47e8bd" providerId="ADAL" clId="{747645AC-F755-4AB4-BE7B-2852099C810B}" dt="2025-07-25T18:03:20.113" v="4007" actId="13926"/>
          <ac:spMkLst>
            <pc:docMk/>
            <pc:sldMk cId="169598159" sldId="2007579183"/>
            <ac:spMk id="12" creationId="{B771694A-2325-230A-B2B1-BA5BBC7B6338}"/>
          </ac:spMkLst>
        </pc:spChg>
        <pc:spChg chg="mod">
          <ac:chgData name="Bethany Rippy" userId="3dcdb611-fc45-4119-b34d-50844e47e8bd" providerId="ADAL" clId="{747645AC-F755-4AB4-BE7B-2852099C810B}" dt="2025-07-25T17:45:41.196" v="3935" actId="114"/>
          <ac:spMkLst>
            <pc:docMk/>
            <pc:sldMk cId="169598159" sldId="2007579183"/>
            <ac:spMk id="16" creationId="{2389E763-6F89-4113-CAAD-B92C71355BEF}"/>
          </ac:spMkLst>
        </pc:spChg>
        <pc:spChg chg="add mod">
          <ac:chgData name="Bethany Rippy" userId="3dcdb611-fc45-4119-b34d-50844e47e8bd" providerId="ADAL" clId="{747645AC-F755-4AB4-BE7B-2852099C810B}" dt="2025-07-25T18:11:12.368" v="4079" actId="3626"/>
          <ac:spMkLst>
            <pc:docMk/>
            <pc:sldMk cId="169598159" sldId="2007579183"/>
            <ac:spMk id="27" creationId="{DA4DCE15-97F5-1FD2-3F65-6EE743D6074E}"/>
          </ac:spMkLst>
        </pc:spChg>
        <pc:picChg chg="add mod">
          <ac:chgData name="Bethany Rippy" userId="3dcdb611-fc45-4119-b34d-50844e47e8bd" providerId="ADAL" clId="{747645AC-F755-4AB4-BE7B-2852099C810B}" dt="2025-07-25T17:52:26.662" v="3967" actId="1076"/>
          <ac:picMkLst>
            <pc:docMk/>
            <pc:sldMk cId="169598159" sldId="2007579183"/>
            <ac:picMk id="13" creationId="{4C66E38E-5A00-600A-D2E3-A58E904EDB69}"/>
          </ac:picMkLst>
        </pc:picChg>
        <pc:picChg chg="add mod">
          <ac:chgData name="Bethany Rippy" userId="3dcdb611-fc45-4119-b34d-50844e47e8bd" providerId="ADAL" clId="{747645AC-F755-4AB4-BE7B-2852099C810B}" dt="2025-07-25T17:57:54.285" v="3975" actId="1076"/>
          <ac:picMkLst>
            <pc:docMk/>
            <pc:sldMk cId="169598159" sldId="2007579183"/>
            <ac:picMk id="18" creationId="{F4A2417D-91FA-6B4D-9388-9632BB73661B}"/>
          </ac:picMkLst>
        </pc:picChg>
        <pc:picChg chg="add mod">
          <ac:chgData name="Bethany Rippy" userId="3dcdb611-fc45-4119-b34d-50844e47e8bd" providerId="ADAL" clId="{747645AC-F755-4AB4-BE7B-2852099C810B}" dt="2025-07-25T18:02:42.146" v="3995" actId="1076"/>
          <ac:picMkLst>
            <pc:docMk/>
            <pc:sldMk cId="169598159" sldId="2007579183"/>
            <ac:picMk id="22" creationId="{F084C1B3-E2D0-FFF2-A353-89F63D7483F8}"/>
          </ac:picMkLst>
        </pc:picChg>
        <pc:picChg chg="add mod">
          <ac:chgData name="Bethany Rippy" userId="3dcdb611-fc45-4119-b34d-50844e47e8bd" providerId="ADAL" clId="{747645AC-F755-4AB4-BE7B-2852099C810B}" dt="2025-07-25T18:08:15.248" v="4055" actId="1076"/>
          <ac:picMkLst>
            <pc:docMk/>
            <pc:sldMk cId="169598159" sldId="2007579183"/>
            <ac:picMk id="24" creationId="{D739F299-E1FC-74BF-D333-A47E2D9BA34C}"/>
          </ac:picMkLst>
        </pc:picChg>
        <pc:picChg chg="add mod">
          <ac:chgData name="Bethany Rippy" userId="3dcdb611-fc45-4119-b34d-50844e47e8bd" providerId="ADAL" clId="{747645AC-F755-4AB4-BE7B-2852099C810B}" dt="2025-07-25T18:10:40.041" v="4065" actId="1076"/>
          <ac:picMkLst>
            <pc:docMk/>
            <pc:sldMk cId="169598159" sldId="2007579183"/>
            <ac:picMk id="26" creationId="{BA10F88E-4F39-F10D-CDAC-1AD3FDC97535}"/>
          </ac:picMkLst>
        </pc:picChg>
      </pc:sldChg>
      <pc:sldChg chg="addSp delSp modSp mod modClrScheme chgLayout">
        <pc:chgData name="Bethany Rippy" userId="3dcdb611-fc45-4119-b34d-50844e47e8bd" providerId="ADAL" clId="{747645AC-F755-4AB4-BE7B-2852099C810B}" dt="2025-07-24T20:13:35.376" v="3468" actId="1076"/>
        <pc:sldMkLst>
          <pc:docMk/>
          <pc:sldMk cId="4199686858" sldId="2007579184"/>
        </pc:sldMkLst>
        <pc:spChg chg="mod">
          <ac:chgData name="Bethany Rippy" userId="3dcdb611-fc45-4119-b34d-50844e47e8bd" providerId="ADAL" clId="{747645AC-F755-4AB4-BE7B-2852099C810B}" dt="2025-07-24T20:13:28.749" v="3466" actId="13926"/>
          <ac:spMkLst>
            <pc:docMk/>
            <pc:sldMk cId="4199686858" sldId="2007579184"/>
            <ac:spMk id="2" creationId="{9CB21651-72BF-8B6D-5B27-971D94865446}"/>
          </ac:spMkLst>
        </pc:spChg>
        <pc:spChg chg="mod">
          <ac:chgData name="Bethany Rippy" userId="3dcdb611-fc45-4119-b34d-50844e47e8bd" providerId="ADAL" clId="{747645AC-F755-4AB4-BE7B-2852099C810B}" dt="2025-07-24T20:13:32.217" v="3467" actId="1076"/>
          <ac:spMkLst>
            <pc:docMk/>
            <pc:sldMk cId="4199686858" sldId="2007579184"/>
            <ac:spMk id="6" creationId="{B9838DD9-09A2-996E-5130-B493F55403B1}"/>
          </ac:spMkLst>
        </pc:spChg>
        <pc:picChg chg="mod">
          <ac:chgData name="Bethany Rippy" userId="3dcdb611-fc45-4119-b34d-50844e47e8bd" providerId="ADAL" clId="{747645AC-F755-4AB4-BE7B-2852099C810B}" dt="2025-07-24T20:13:35.376" v="3468" actId="1076"/>
          <ac:picMkLst>
            <pc:docMk/>
            <pc:sldMk cId="4199686858" sldId="2007579184"/>
            <ac:picMk id="7" creationId="{999FE7CB-FADF-4A4B-3A26-3F9C71FD6638}"/>
          </ac:picMkLst>
        </pc:picChg>
        <pc:picChg chg="add mod">
          <ac:chgData name="Bethany Rippy" userId="3dcdb611-fc45-4119-b34d-50844e47e8bd" providerId="ADAL" clId="{747645AC-F755-4AB4-BE7B-2852099C810B}" dt="2025-07-24T20:13:26.122" v="3465" actId="1076"/>
          <ac:picMkLst>
            <pc:docMk/>
            <pc:sldMk cId="4199686858" sldId="2007579184"/>
            <ac:picMk id="8" creationId="{60F15C14-68CE-2547-E918-831B82AD4F4C}"/>
          </ac:picMkLst>
        </pc:picChg>
        <pc:picChg chg="add mod ord">
          <ac:chgData name="Bethany Rippy" userId="3dcdb611-fc45-4119-b34d-50844e47e8bd" providerId="ADAL" clId="{747645AC-F755-4AB4-BE7B-2852099C810B}" dt="2025-07-24T20:13:26.122" v="3465" actId="1076"/>
          <ac:picMkLst>
            <pc:docMk/>
            <pc:sldMk cId="4199686858" sldId="2007579184"/>
            <ac:picMk id="12" creationId="{F087773F-C895-9E0F-A3B1-E53BA39154E4}"/>
          </ac:picMkLst>
        </pc:picChg>
      </pc:sldChg>
      <pc:sldChg chg="modSp mod modClrScheme chgLayout">
        <pc:chgData name="Bethany Rippy" userId="3dcdb611-fc45-4119-b34d-50844e47e8bd" providerId="ADAL" clId="{747645AC-F755-4AB4-BE7B-2852099C810B}" dt="2025-07-25T18:12:24.774" v="4083"/>
        <pc:sldMkLst>
          <pc:docMk/>
          <pc:sldMk cId="1262078327" sldId="2007579185"/>
        </pc:sldMkLst>
        <pc:spChg chg="mod">
          <ac:chgData name="Bethany Rippy" userId="3dcdb611-fc45-4119-b34d-50844e47e8bd" providerId="ADAL" clId="{747645AC-F755-4AB4-BE7B-2852099C810B}" dt="2025-07-16T12:48:35.559" v="1557" actId="13926"/>
          <ac:spMkLst>
            <pc:docMk/>
            <pc:sldMk cId="1262078327" sldId="2007579185"/>
            <ac:spMk id="2" creationId="{9F953C18-9A66-0D96-BEA4-1E98C4DE3C5C}"/>
          </ac:spMkLst>
        </pc:spChg>
        <pc:spChg chg="mod">
          <ac:chgData name="Bethany Rippy" userId="3dcdb611-fc45-4119-b34d-50844e47e8bd" providerId="ADAL" clId="{747645AC-F755-4AB4-BE7B-2852099C810B}" dt="2025-07-25T18:12:24.774" v="4083"/>
          <ac:spMkLst>
            <pc:docMk/>
            <pc:sldMk cId="1262078327" sldId="2007579185"/>
            <ac:spMk id="8" creationId="{B9D077DA-F02B-636D-1F26-3EF66F5E792D}"/>
          </ac:spMkLst>
        </pc:spChg>
      </pc:sldChg>
      <pc:sldChg chg="addSp delSp modSp mod modClrScheme chgLayout">
        <pc:chgData name="Bethany Rippy" userId="3dcdb611-fc45-4119-b34d-50844e47e8bd" providerId="ADAL" clId="{747645AC-F755-4AB4-BE7B-2852099C810B}" dt="2025-07-18T17:33:43.448" v="3120" actId="1076"/>
        <pc:sldMkLst>
          <pc:docMk/>
          <pc:sldMk cId="2328938149" sldId="2007579186"/>
        </pc:sldMkLst>
        <pc:spChg chg="mod ord">
          <ac:chgData name="Bethany Rippy" userId="3dcdb611-fc45-4119-b34d-50844e47e8bd" providerId="ADAL" clId="{747645AC-F755-4AB4-BE7B-2852099C810B}" dt="2025-07-18T17:33:36.140" v="3117" actId="1076"/>
          <ac:spMkLst>
            <pc:docMk/>
            <pc:sldMk cId="2328938149" sldId="2007579186"/>
            <ac:spMk id="4" creationId="{FAE1D2AA-CFA7-F312-CF25-E25462499397}"/>
          </ac:spMkLst>
        </pc:spChg>
        <pc:spChg chg="mod">
          <ac:chgData name="Bethany Rippy" userId="3dcdb611-fc45-4119-b34d-50844e47e8bd" providerId="ADAL" clId="{747645AC-F755-4AB4-BE7B-2852099C810B}" dt="2025-07-18T17:33:43.448" v="3120" actId="1076"/>
          <ac:spMkLst>
            <pc:docMk/>
            <pc:sldMk cId="2328938149" sldId="2007579186"/>
            <ac:spMk id="6" creationId="{3952C9D7-278D-BE29-4A18-732E4AAB461F}"/>
          </ac:spMkLst>
        </pc:spChg>
        <pc:picChg chg="add mod">
          <ac:chgData name="Bethany Rippy" userId="3dcdb611-fc45-4119-b34d-50844e47e8bd" providerId="ADAL" clId="{747645AC-F755-4AB4-BE7B-2852099C810B}" dt="2025-07-18T17:33:17.266" v="3111" actId="1076"/>
          <ac:picMkLst>
            <pc:docMk/>
            <pc:sldMk cId="2328938149" sldId="2007579186"/>
            <ac:picMk id="2" creationId="{7143C217-57D7-0283-818A-DAF02E52C1D1}"/>
          </ac:picMkLst>
        </pc:picChg>
        <pc:picChg chg="mod">
          <ac:chgData name="Bethany Rippy" userId="3dcdb611-fc45-4119-b34d-50844e47e8bd" providerId="ADAL" clId="{747645AC-F755-4AB4-BE7B-2852099C810B}" dt="2025-07-18T17:33:40.967" v="3119" actId="1076"/>
          <ac:picMkLst>
            <pc:docMk/>
            <pc:sldMk cId="2328938149" sldId="2007579186"/>
            <ac:picMk id="9" creationId="{E85BA29F-7F0B-2B4D-BFAC-3D5C4D11C76B}"/>
          </ac:picMkLst>
        </pc:picChg>
      </pc:sldChg>
      <pc:sldChg chg="addSp delSp modSp new del mod ord modShow">
        <pc:chgData name="Bethany Rippy" userId="3dcdb611-fc45-4119-b34d-50844e47e8bd" providerId="ADAL" clId="{747645AC-F755-4AB4-BE7B-2852099C810B}" dt="2025-07-16T12:51:38.444" v="1655" actId="2696"/>
        <pc:sldMkLst>
          <pc:docMk/>
          <pc:sldMk cId="1520270831" sldId="2007579187"/>
        </pc:sldMkLst>
      </pc:sldChg>
      <pc:sldChg chg="addSp modSp new del mod">
        <pc:chgData name="Bethany Rippy" userId="3dcdb611-fc45-4119-b34d-50844e47e8bd" providerId="ADAL" clId="{747645AC-F755-4AB4-BE7B-2852099C810B}" dt="2025-07-03T16:03:31.652" v="1233" actId="2696"/>
        <pc:sldMkLst>
          <pc:docMk/>
          <pc:sldMk cId="2584472444" sldId="2007579188"/>
        </pc:sldMkLst>
      </pc:sldChg>
      <pc:sldChg chg="addSp modSp new del mod">
        <pc:chgData name="Bethany Rippy" userId="3dcdb611-fc45-4119-b34d-50844e47e8bd" providerId="ADAL" clId="{747645AC-F755-4AB4-BE7B-2852099C810B}" dt="2025-06-26T17:49:20.999" v="925" actId="2696"/>
        <pc:sldMkLst>
          <pc:docMk/>
          <pc:sldMk cId="2401377000" sldId="2007579189"/>
        </pc:sldMkLst>
      </pc:sldChg>
      <pc:sldChg chg="addSp modSp new del mod">
        <pc:chgData name="Bethany Rippy" userId="3dcdb611-fc45-4119-b34d-50844e47e8bd" providerId="ADAL" clId="{747645AC-F755-4AB4-BE7B-2852099C810B}" dt="2025-06-26T17:49:20.999" v="925" actId="2696"/>
        <pc:sldMkLst>
          <pc:docMk/>
          <pc:sldMk cId="276346951" sldId="2007579190"/>
        </pc:sldMkLst>
      </pc:sldChg>
      <pc:sldChg chg="addSp modSp new del mod">
        <pc:chgData name="Bethany Rippy" userId="3dcdb611-fc45-4119-b34d-50844e47e8bd" providerId="ADAL" clId="{747645AC-F755-4AB4-BE7B-2852099C810B}" dt="2025-06-26T17:49:20.999" v="925" actId="2696"/>
        <pc:sldMkLst>
          <pc:docMk/>
          <pc:sldMk cId="1784049201" sldId="2007579191"/>
        </pc:sldMkLst>
      </pc:sldChg>
      <pc:sldChg chg="addSp new del mod">
        <pc:chgData name="Bethany Rippy" userId="3dcdb611-fc45-4119-b34d-50844e47e8bd" providerId="ADAL" clId="{747645AC-F755-4AB4-BE7B-2852099C810B}" dt="2025-07-03T16:05:30.037" v="1237" actId="2696"/>
        <pc:sldMkLst>
          <pc:docMk/>
          <pc:sldMk cId="1163468427" sldId="2007579192"/>
        </pc:sldMkLst>
      </pc:sldChg>
      <pc:sldChg chg="addSp modSp new del mod">
        <pc:chgData name="Bethany Rippy" userId="3dcdb611-fc45-4119-b34d-50844e47e8bd" providerId="ADAL" clId="{747645AC-F755-4AB4-BE7B-2852099C810B}" dt="2025-06-26T17:49:20.999" v="925" actId="2696"/>
        <pc:sldMkLst>
          <pc:docMk/>
          <pc:sldMk cId="112810167" sldId="2007579193"/>
        </pc:sldMkLst>
      </pc:sldChg>
      <pc:sldChg chg="add del">
        <pc:chgData name="Bethany Rippy" userId="3dcdb611-fc45-4119-b34d-50844e47e8bd" providerId="ADAL" clId="{747645AC-F755-4AB4-BE7B-2852099C810B}" dt="2025-06-26T19:22:18.785" v="1224" actId="2696"/>
        <pc:sldMkLst>
          <pc:docMk/>
          <pc:sldMk cId="730286895" sldId="2007579194"/>
        </pc:sldMkLst>
      </pc:sldChg>
      <pc:sldChg chg="addSp delSp modSp add mod modClrScheme chgLayout">
        <pc:chgData name="Bethany Rippy" userId="3dcdb611-fc45-4119-b34d-50844e47e8bd" providerId="ADAL" clId="{747645AC-F755-4AB4-BE7B-2852099C810B}" dt="2025-07-25T16:35:55.616" v="3655" actId="207"/>
        <pc:sldMkLst>
          <pc:docMk/>
          <pc:sldMk cId="1975582617" sldId="2007579195"/>
        </pc:sldMkLst>
        <pc:spChg chg="mod">
          <ac:chgData name="Bethany Rippy" userId="3dcdb611-fc45-4119-b34d-50844e47e8bd" providerId="ADAL" clId="{747645AC-F755-4AB4-BE7B-2852099C810B}" dt="2025-07-25T16:35:55.616" v="3655" actId="207"/>
          <ac:spMkLst>
            <pc:docMk/>
            <pc:sldMk cId="1975582617" sldId="2007579195"/>
            <ac:spMk id="2" creationId="{7309CF6A-A7D8-0AC4-453E-8BD9FE1BFCF7}"/>
          </ac:spMkLst>
        </pc:spChg>
        <pc:spChg chg="mod">
          <ac:chgData name="Bethany Rippy" userId="3dcdb611-fc45-4119-b34d-50844e47e8bd" providerId="ADAL" clId="{747645AC-F755-4AB4-BE7B-2852099C810B}" dt="2025-07-17T17:17:20.932" v="1852" actId="207"/>
          <ac:spMkLst>
            <pc:docMk/>
            <pc:sldMk cId="1975582617" sldId="2007579195"/>
            <ac:spMk id="3" creationId="{E5D0C63B-A986-3672-68DF-12E38DC05F41}"/>
          </ac:spMkLst>
        </pc:spChg>
        <pc:spChg chg="mod">
          <ac:chgData name="Bethany Rippy" userId="3dcdb611-fc45-4119-b34d-50844e47e8bd" providerId="ADAL" clId="{747645AC-F755-4AB4-BE7B-2852099C810B}" dt="2025-07-17T17:17:23.832" v="1853" actId="207"/>
          <ac:spMkLst>
            <pc:docMk/>
            <pc:sldMk cId="1975582617" sldId="2007579195"/>
            <ac:spMk id="4" creationId="{15B4F8B4-9447-4EC1-9933-F66F10FACAEF}"/>
          </ac:spMkLst>
        </pc:spChg>
        <pc:picChg chg="add mod">
          <ac:chgData name="Bethany Rippy" userId="3dcdb611-fc45-4119-b34d-50844e47e8bd" providerId="ADAL" clId="{747645AC-F755-4AB4-BE7B-2852099C810B}" dt="2025-07-18T15:58:55.801" v="2526" actId="1076"/>
          <ac:picMkLst>
            <pc:docMk/>
            <pc:sldMk cId="1975582617" sldId="2007579195"/>
            <ac:picMk id="10" creationId="{CAA36EB1-B781-6816-DBC1-08E31E0EC323}"/>
          </ac:picMkLst>
        </pc:picChg>
        <pc:picChg chg="add mod">
          <ac:chgData name="Bethany Rippy" userId="3dcdb611-fc45-4119-b34d-50844e47e8bd" providerId="ADAL" clId="{747645AC-F755-4AB4-BE7B-2852099C810B}" dt="2025-07-22T16:07:51.258" v="3187" actId="1076"/>
          <ac:picMkLst>
            <pc:docMk/>
            <pc:sldMk cId="1975582617" sldId="2007579195"/>
            <ac:picMk id="11" creationId="{9E00E126-6599-CD3A-1C7E-7E5EB543477A}"/>
          </ac:picMkLst>
        </pc:picChg>
      </pc:sldChg>
      <pc:sldChg chg="addSp modSp add mod modClrScheme chgLayout">
        <pc:chgData name="Bethany Rippy" userId="3dcdb611-fc45-4119-b34d-50844e47e8bd" providerId="ADAL" clId="{747645AC-F755-4AB4-BE7B-2852099C810B}" dt="2025-07-18T15:59:15.128" v="2533" actId="1036"/>
        <pc:sldMkLst>
          <pc:docMk/>
          <pc:sldMk cId="2092371877" sldId="2007579201"/>
        </pc:sldMkLst>
        <pc:spChg chg="mod">
          <ac:chgData name="Bethany Rippy" userId="3dcdb611-fc45-4119-b34d-50844e47e8bd" providerId="ADAL" clId="{747645AC-F755-4AB4-BE7B-2852099C810B}" dt="2025-07-18T15:56:30.566" v="2486" actId="20577"/>
          <ac:spMkLst>
            <pc:docMk/>
            <pc:sldMk cId="2092371877" sldId="2007579201"/>
            <ac:spMk id="2" creationId="{720B3A43-6665-DC02-C7A1-821C1014ECEA}"/>
          </ac:spMkLst>
        </pc:spChg>
        <pc:spChg chg="mod">
          <ac:chgData name="Bethany Rippy" userId="3dcdb611-fc45-4119-b34d-50844e47e8bd" providerId="ADAL" clId="{747645AC-F755-4AB4-BE7B-2852099C810B}" dt="2025-07-18T15:59:08.524" v="2529" actId="1076"/>
          <ac:spMkLst>
            <pc:docMk/>
            <pc:sldMk cId="2092371877" sldId="2007579201"/>
            <ac:spMk id="3" creationId="{F35391F5-3131-6237-3C9B-D10937F7E1BB}"/>
          </ac:spMkLst>
        </pc:spChg>
        <pc:picChg chg="add mod">
          <ac:chgData name="Bethany Rippy" userId="3dcdb611-fc45-4119-b34d-50844e47e8bd" providerId="ADAL" clId="{747645AC-F755-4AB4-BE7B-2852099C810B}" dt="2025-07-18T15:59:15.128" v="2533" actId="1036"/>
          <ac:picMkLst>
            <pc:docMk/>
            <pc:sldMk cId="2092371877" sldId="2007579201"/>
            <ac:picMk id="4" creationId="{8A4302FB-4DA0-06CB-6ACA-8364B3FBFC65}"/>
          </ac:picMkLst>
        </pc:picChg>
      </pc:sldChg>
      <pc:sldChg chg="addSp delSp modSp add mod modClrScheme chgLayout">
        <pc:chgData name="Bethany Rippy" userId="3dcdb611-fc45-4119-b34d-50844e47e8bd" providerId="ADAL" clId="{747645AC-F755-4AB4-BE7B-2852099C810B}" dt="2025-07-22T16:09:01.504" v="3206" actId="1076"/>
        <pc:sldMkLst>
          <pc:docMk/>
          <pc:sldMk cId="740407791" sldId="2007579202"/>
        </pc:sldMkLst>
        <pc:spChg chg="mod">
          <ac:chgData name="Bethany Rippy" userId="3dcdb611-fc45-4119-b34d-50844e47e8bd" providerId="ADAL" clId="{747645AC-F755-4AB4-BE7B-2852099C810B}" dt="2025-07-22T16:08:52.947" v="3205" actId="1076"/>
          <ac:spMkLst>
            <pc:docMk/>
            <pc:sldMk cId="740407791" sldId="2007579202"/>
            <ac:spMk id="3" creationId="{94A57210-2954-94BD-F030-36191C75F432}"/>
          </ac:spMkLst>
        </pc:spChg>
        <pc:spChg chg="mod">
          <ac:chgData name="Bethany Rippy" userId="3dcdb611-fc45-4119-b34d-50844e47e8bd" providerId="ADAL" clId="{747645AC-F755-4AB4-BE7B-2852099C810B}" dt="2025-07-18T15:56:35.752" v="2488" actId="20577"/>
          <ac:spMkLst>
            <pc:docMk/>
            <pc:sldMk cId="740407791" sldId="2007579202"/>
            <ac:spMk id="4" creationId="{3D2DB93F-654F-D714-3036-F011124505D9}"/>
          </ac:spMkLst>
        </pc:spChg>
        <pc:picChg chg="add mod">
          <ac:chgData name="Bethany Rippy" userId="3dcdb611-fc45-4119-b34d-50844e47e8bd" providerId="ADAL" clId="{747645AC-F755-4AB4-BE7B-2852099C810B}" dt="2025-07-18T15:59:22.104" v="2534"/>
          <ac:picMkLst>
            <pc:docMk/>
            <pc:sldMk cId="740407791" sldId="2007579202"/>
            <ac:picMk id="2" creationId="{4532320A-9C22-0381-52D8-8DD91822A7CB}"/>
          </ac:picMkLst>
        </pc:picChg>
        <pc:picChg chg="add mod">
          <ac:chgData name="Bethany Rippy" userId="3dcdb611-fc45-4119-b34d-50844e47e8bd" providerId="ADAL" clId="{747645AC-F755-4AB4-BE7B-2852099C810B}" dt="2025-07-22T16:09:01.504" v="3206" actId="1076"/>
          <ac:picMkLst>
            <pc:docMk/>
            <pc:sldMk cId="740407791" sldId="2007579202"/>
            <ac:picMk id="10" creationId="{03C4AA88-CC64-F58A-3912-9A2FA82195D6}"/>
          </ac:picMkLst>
        </pc:picChg>
        <pc:picChg chg="add mod">
          <ac:chgData name="Bethany Rippy" userId="3dcdb611-fc45-4119-b34d-50844e47e8bd" providerId="ADAL" clId="{747645AC-F755-4AB4-BE7B-2852099C810B}" dt="2025-07-22T16:09:01.504" v="3206" actId="1076"/>
          <ac:picMkLst>
            <pc:docMk/>
            <pc:sldMk cId="740407791" sldId="2007579202"/>
            <ac:picMk id="11" creationId="{1D07FF31-98A2-DA96-2BE5-F2CCEBA2F5B3}"/>
          </ac:picMkLst>
        </pc:picChg>
        <pc:picChg chg="add mod">
          <ac:chgData name="Bethany Rippy" userId="3dcdb611-fc45-4119-b34d-50844e47e8bd" providerId="ADAL" clId="{747645AC-F755-4AB4-BE7B-2852099C810B}" dt="2025-07-22T16:09:01.504" v="3206" actId="1076"/>
          <ac:picMkLst>
            <pc:docMk/>
            <pc:sldMk cId="740407791" sldId="2007579202"/>
            <ac:picMk id="12" creationId="{3BF14063-239C-2714-0629-59D1B68D150D}"/>
          </ac:picMkLst>
        </pc:picChg>
        <pc:picChg chg="add mod">
          <ac:chgData name="Bethany Rippy" userId="3dcdb611-fc45-4119-b34d-50844e47e8bd" providerId="ADAL" clId="{747645AC-F755-4AB4-BE7B-2852099C810B}" dt="2025-07-22T16:09:01.504" v="3206" actId="1076"/>
          <ac:picMkLst>
            <pc:docMk/>
            <pc:sldMk cId="740407791" sldId="2007579202"/>
            <ac:picMk id="13" creationId="{9C61A550-7542-92A6-029C-9BCBC97662B3}"/>
          </ac:picMkLst>
        </pc:picChg>
        <pc:picChg chg="add mod">
          <ac:chgData name="Bethany Rippy" userId="3dcdb611-fc45-4119-b34d-50844e47e8bd" providerId="ADAL" clId="{747645AC-F755-4AB4-BE7B-2852099C810B}" dt="2025-07-22T16:09:01.504" v="3206" actId="1076"/>
          <ac:picMkLst>
            <pc:docMk/>
            <pc:sldMk cId="740407791" sldId="2007579202"/>
            <ac:picMk id="14" creationId="{315CC431-3EAA-43D3-4399-9E22B44B8336}"/>
          </ac:picMkLst>
        </pc:picChg>
      </pc:sldChg>
      <pc:sldChg chg="addSp delSp modSp add del mod modClrScheme chgLayout">
        <pc:chgData name="Bethany Rippy" userId="3dcdb611-fc45-4119-b34d-50844e47e8bd" providerId="ADAL" clId="{747645AC-F755-4AB4-BE7B-2852099C810B}" dt="2025-07-22T16:09:58.446" v="3209" actId="1076"/>
        <pc:sldMkLst>
          <pc:docMk/>
          <pc:sldMk cId="2063896042" sldId="2007579203"/>
        </pc:sldMkLst>
        <pc:spChg chg="mod ord">
          <ac:chgData name="Bethany Rippy" userId="3dcdb611-fc45-4119-b34d-50844e47e8bd" providerId="ADAL" clId="{747645AC-F755-4AB4-BE7B-2852099C810B}" dt="2025-07-17T17:20:59.590" v="1892" actId="1076"/>
          <ac:spMkLst>
            <pc:docMk/>
            <pc:sldMk cId="2063896042" sldId="2007579203"/>
            <ac:spMk id="2" creationId="{71ACBA73-55BE-1F56-9288-0DD4333E0117}"/>
          </ac:spMkLst>
        </pc:spChg>
        <pc:spChg chg="mod">
          <ac:chgData name="Bethany Rippy" userId="3dcdb611-fc45-4119-b34d-50844e47e8bd" providerId="ADAL" clId="{747645AC-F755-4AB4-BE7B-2852099C810B}" dt="2025-07-22T16:09:58.446" v="3209" actId="1076"/>
          <ac:spMkLst>
            <pc:docMk/>
            <pc:sldMk cId="2063896042" sldId="2007579203"/>
            <ac:spMk id="5" creationId="{81E1D400-0F43-B643-42CC-527D98582632}"/>
          </ac:spMkLst>
        </pc:spChg>
        <pc:spChg chg="mod">
          <ac:chgData name="Bethany Rippy" userId="3dcdb611-fc45-4119-b34d-50844e47e8bd" providerId="ADAL" clId="{747645AC-F755-4AB4-BE7B-2852099C810B}" dt="2025-07-17T17:21:18.522" v="1901" actId="20577"/>
          <ac:spMkLst>
            <pc:docMk/>
            <pc:sldMk cId="2063896042" sldId="2007579203"/>
            <ac:spMk id="6" creationId="{29F0F49F-1054-1BD9-3C61-B1873E0A6BBB}"/>
          </ac:spMkLst>
        </pc:spChg>
        <pc:spChg chg="mod">
          <ac:chgData name="Bethany Rippy" userId="3dcdb611-fc45-4119-b34d-50844e47e8bd" providerId="ADAL" clId="{747645AC-F755-4AB4-BE7B-2852099C810B}" dt="2025-07-17T17:21:25.173" v="1912" actId="20577"/>
          <ac:spMkLst>
            <pc:docMk/>
            <pc:sldMk cId="2063896042" sldId="2007579203"/>
            <ac:spMk id="10" creationId="{BBCE5723-B37E-D453-FC69-D9B727FB339B}"/>
          </ac:spMkLst>
        </pc:spChg>
        <pc:spChg chg="mod">
          <ac:chgData name="Bethany Rippy" userId="3dcdb611-fc45-4119-b34d-50844e47e8bd" providerId="ADAL" clId="{747645AC-F755-4AB4-BE7B-2852099C810B}" dt="2025-07-17T17:21:30.222" v="1921" actId="20577"/>
          <ac:spMkLst>
            <pc:docMk/>
            <pc:sldMk cId="2063896042" sldId="2007579203"/>
            <ac:spMk id="11" creationId="{944C4C9B-CCF3-0EA8-E5CA-228A5A7556E4}"/>
          </ac:spMkLst>
        </pc:spChg>
        <pc:spChg chg="mod">
          <ac:chgData name="Bethany Rippy" userId="3dcdb611-fc45-4119-b34d-50844e47e8bd" providerId="ADAL" clId="{747645AC-F755-4AB4-BE7B-2852099C810B}" dt="2025-07-17T17:18:45.978" v="1865" actId="1076"/>
          <ac:spMkLst>
            <pc:docMk/>
            <pc:sldMk cId="2063896042" sldId="2007579203"/>
            <ac:spMk id="17" creationId="{0956E858-E386-B20E-DD9C-0D31DAD96870}"/>
          </ac:spMkLst>
        </pc:spChg>
        <pc:picChg chg="mod">
          <ac:chgData name="Bethany Rippy" userId="3dcdb611-fc45-4119-b34d-50844e47e8bd" providerId="ADAL" clId="{747645AC-F755-4AB4-BE7B-2852099C810B}" dt="2025-07-17T17:20:55.837" v="1891" actId="1076"/>
          <ac:picMkLst>
            <pc:docMk/>
            <pc:sldMk cId="2063896042" sldId="2007579203"/>
            <ac:picMk id="4" creationId="{81BAB193-2A1D-8585-9EAD-3A4AF5DF5F20}"/>
          </ac:picMkLst>
        </pc:picChg>
        <pc:picChg chg="add mod modCrop">
          <ac:chgData name="Bethany Rippy" userId="3dcdb611-fc45-4119-b34d-50844e47e8bd" providerId="ADAL" clId="{747645AC-F755-4AB4-BE7B-2852099C810B}" dt="2025-07-17T17:19:26.621" v="1873" actId="1076"/>
          <ac:picMkLst>
            <pc:docMk/>
            <pc:sldMk cId="2063896042" sldId="2007579203"/>
            <ac:picMk id="7" creationId="{620C4F1D-B872-4588-9BD9-00CCCF8F50FC}"/>
          </ac:picMkLst>
        </pc:picChg>
        <pc:picChg chg="add mod">
          <ac:chgData name="Bethany Rippy" userId="3dcdb611-fc45-4119-b34d-50844e47e8bd" providerId="ADAL" clId="{747645AC-F755-4AB4-BE7B-2852099C810B}" dt="2025-07-17T17:19:41.433" v="1878" actId="1076"/>
          <ac:picMkLst>
            <pc:docMk/>
            <pc:sldMk cId="2063896042" sldId="2007579203"/>
            <ac:picMk id="8" creationId="{95A47D24-00FF-CCBA-DB1E-254A70FA101B}"/>
          </ac:picMkLst>
        </pc:picChg>
        <pc:picChg chg="add mod">
          <ac:chgData name="Bethany Rippy" userId="3dcdb611-fc45-4119-b34d-50844e47e8bd" providerId="ADAL" clId="{747645AC-F755-4AB4-BE7B-2852099C810B}" dt="2025-07-17T17:19:49.077" v="1880" actId="1076"/>
          <ac:picMkLst>
            <pc:docMk/>
            <pc:sldMk cId="2063896042" sldId="2007579203"/>
            <ac:picMk id="9" creationId="{E890645D-639F-12E6-706D-E75AA3C994B5}"/>
          </ac:picMkLst>
        </pc:picChg>
      </pc:sldChg>
      <pc:sldChg chg="addSp modSp new del mod modClrScheme chgLayout">
        <pc:chgData name="Bethany Rippy" userId="3dcdb611-fc45-4119-b34d-50844e47e8bd" providerId="ADAL" clId="{747645AC-F755-4AB4-BE7B-2852099C810B}" dt="2025-07-23T20:34:05.840" v="3267" actId="2696"/>
        <pc:sldMkLst>
          <pc:docMk/>
          <pc:sldMk cId="440653854" sldId="2007579204"/>
        </pc:sldMkLst>
      </pc:sldChg>
      <pc:sldChg chg="addSp delSp modSp new del mod modClrScheme chgLayout">
        <pc:chgData name="Bethany Rippy" userId="3dcdb611-fc45-4119-b34d-50844e47e8bd" providerId="ADAL" clId="{747645AC-F755-4AB4-BE7B-2852099C810B}" dt="2025-07-23T20:34:08.307" v="3268" actId="2696"/>
        <pc:sldMkLst>
          <pc:docMk/>
          <pc:sldMk cId="1935237510" sldId="2007579205"/>
        </pc:sldMkLst>
      </pc:sldChg>
      <pc:sldChg chg="add del">
        <pc:chgData name="Bethany Rippy" userId="3dcdb611-fc45-4119-b34d-50844e47e8bd" providerId="ADAL" clId="{747645AC-F755-4AB4-BE7B-2852099C810B}" dt="2025-07-17T14:05:41.062" v="1693" actId="2696"/>
        <pc:sldMkLst>
          <pc:docMk/>
          <pc:sldMk cId="1963231323" sldId="2007579206"/>
        </pc:sldMkLst>
      </pc:sldChg>
      <pc:sldChg chg="modSp add mod modClrScheme chgLayout">
        <pc:chgData name="Bethany Rippy" userId="3dcdb611-fc45-4119-b34d-50844e47e8bd" providerId="ADAL" clId="{747645AC-F755-4AB4-BE7B-2852099C810B}" dt="2025-07-24T20:20:44.773" v="3498" actId="1076"/>
        <pc:sldMkLst>
          <pc:docMk/>
          <pc:sldMk cId="2436654721" sldId="2007579207"/>
        </pc:sldMkLst>
        <pc:spChg chg="mod ord">
          <ac:chgData name="Bethany Rippy" userId="3dcdb611-fc45-4119-b34d-50844e47e8bd" providerId="ADAL" clId="{747645AC-F755-4AB4-BE7B-2852099C810B}" dt="2025-07-24T20:20:44.773" v="3498" actId="1076"/>
          <ac:spMkLst>
            <pc:docMk/>
            <pc:sldMk cId="2436654721" sldId="2007579207"/>
            <ac:spMk id="3" creationId="{CCCE82B8-51CD-394E-B444-D16A72A5B2D9}"/>
          </ac:spMkLst>
        </pc:spChg>
        <pc:picChg chg="mod">
          <ac:chgData name="Bethany Rippy" userId="3dcdb611-fc45-4119-b34d-50844e47e8bd" providerId="ADAL" clId="{747645AC-F755-4AB4-BE7B-2852099C810B}" dt="2025-07-24T20:20:36.350" v="3496" actId="1076"/>
          <ac:picMkLst>
            <pc:docMk/>
            <pc:sldMk cId="2436654721" sldId="2007579207"/>
            <ac:picMk id="4" creationId="{3E4C0685-1074-5078-62E4-03EEE3E88CDD}"/>
          </ac:picMkLst>
        </pc:picChg>
        <pc:picChg chg="mod">
          <ac:chgData name="Bethany Rippy" userId="3dcdb611-fc45-4119-b34d-50844e47e8bd" providerId="ADAL" clId="{747645AC-F755-4AB4-BE7B-2852099C810B}" dt="2025-07-17T17:22:19.516" v="1929" actId="14100"/>
          <ac:picMkLst>
            <pc:docMk/>
            <pc:sldMk cId="2436654721" sldId="2007579207"/>
            <ac:picMk id="7" creationId="{235BDA54-51EA-DAE4-A80F-2D39E78CB4EB}"/>
          </ac:picMkLst>
        </pc:picChg>
        <pc:picChg chg="mod">
          <ac:chgData name="Bethany Rippy" userId="3dcdb611-fc45-4119-b34d-50844e47e8bd" providerId="ADAL" clId="{747645AC-F755-4AB4-BE7B-2852099C810B}" dt="2025-07-17T17:22:19.516" v="1929" actId="14100"/>
          <ac:picMkLst>
            <pc:docMk/>
            <pc:sldMk cId="2436654721" sldId="2007579207"/>
            <ac:picMk id="10" creationId="{CACEF6E0-756A-9028-3F2C-CD642D978136}"/>
          </ac:picMkLst>
        </pc:picChg>
      </pc:sldChg>
      <pc:sldChg chg="addSp delSp modSp add mod ord">
        <pc:chgData name="Bethany Rippy" userId="3dcdb611-fc45-4119-b34d-50844e47e8bd" providerId="ADAL" clId="{747645AC-F755-4AB4-BE7B-2852099C810B}" dt="2025-07-18T19:05:00.335" v="3138" actId="478"/>
        <pc:sldMkLst>
          <pc:docMk/>
          <pc:sldMk cId="3315442060" sldId="2007579208"/>
        </pc:sldMkLst>
        <pc:spChg chg="mod">
          <ac:chgData name="Bethany Rippy" userId="3dcdb611-fc45-4119-b34d-50844e47e8bd" providerId="ADAL" clId="{747645AC-F755-4AB4-BE7B-2852099C810B}" dt="2025-07-16T12:46:48.283" v="1510" actId="1076"/>
          <ac:spMkLst>
            <pc:docMk/>
            <pc:sldMk cId="3315442060" sldId="2007579208"/>
            <ac:spMk id="5" creationId="{E977F399-0EDE-136A-AD16-0A04281815C6}"/>
          </ac:spMkLst>
        </pc:spChg>
        <pc:picChg chg="mod">
          <ac:chgData name="Bethany Rippy" userId="3dcdb611-fc45-4119-b34d-50844e47e8bd" providerId="ADAL" clId="{747645AC-F755-4AB4-BE7B-2852099C810B}" dt="2025-07-18T19:04:54.920" v="3135" actId="1076"/>
          <ac:picMkLst>
            <pc:docMk/>
            <pc:sldMk cId="3315442060" sldId="2007579208"/>
            <ac:picMk id="2" creationId="{83B3120B-C9F9-1542-4E6A-35CBF2816C3F}"/>
          </ac:picMkLst>
        </pc:picChg>
        <pc:picChg chg="add mod">
          <ac:chgData name="Bethany Rippy" userId="3dcdb611-fc45-4119-b34d-50844e47e8bd" providerId="ADAL" clId="{747645AC-F755-4AB4-BE7B-2852099C810B}" dt="2025-07-16T12:46:58.294" v="1513" actId="207"/>
          <ac:picMkLst>
            <pc:docMk/>
            <pc:sldMk cId="3315442060" sldId="2007579208"/>
            <ac:picMk id="3" creationId="{C5CA499D-5D22-D203-93BE-18C0FB68106B}"/>
          </ac:picMkLst>
        </pc:picChg>
        <pc:picChg chg="add mod">
          <ac:chgData name="Bethany Rippy" userId="3dcdb611-fc45-4119-b34d-50844e47e8bd" providerId="ADAL" clId="{747645AC-F755-4AB4-BE7B-2852099C810B}" dt="2025-07-17T17:15:58.002" v="1844" actId="34135"/>
          <ac:picMkLst>
            <pc:docMk/>
            <pc:sldMk cId="3315442060" sldId="2007579208"/>
            <ac:picMk id="4" creationId="{BE444624-3A66-F220-8F23-79B46D43C299}"/>
          </ac:picMkLst>
        </pc:picChg>
      </pc:sldChg>
      <pc:sldChg chg="addSp delSp modSp add mod ord">
        <pc:chgData name="Bethany Rippy" userId="3dcdb611-fc45-4119-b34d-50844e47e8bd" providerId="ADAL" clId="{747645AC-F755-4AB4-BE7B-2852099C810B}" dt="2025-07-17T17:16:07.668" v="1847" actId="34135"/>
        <pc:sldMkLst>
          <pc:docMk/>
          <pc:sldMk cId="3100174740" sldId="2007579209"/>
        </pc:sldMkLst>
        <pc:spChg chg="mod">
          <ac:chgData name="Bethany Rippy" userId="3dcdb611-fc45-4119-b34d-50844e47e8bd" providerId="ADAL" clId="{747645AC-F755-4AB4-BE7B-2852099C810B}" dt="2025-07-16T12:48:01.125" v="1549" actId="20577"/>
          <ac:spMkLst>
            <pc:docMk/>
            <pc:sldMk cId="3100174740" sldId="2007579209"/>
            <ac:spMk id="5" creationId="{49FF3A17-6002-FCCC-B2BA-36EF6AA3CDED}"/>
          </ac:spMkLst>
        </pc:spChg>
        <pc:picChg chg="add mod">
          <ac:chgData name="Bethany Rippy" userId="3dcdb611-fc45-4119-b34d-50844e47e8bd" providerId="ADAL" clId="{747645AC-F755-4AB4-BE7B-2852099C810B}" dt="2025-07-17T17:16:07.668" v="1847" actId="34135"/>
          <ac:picMkLst>
            <pc:docMk/>
            <pc:sldMk cId="3100174740" sldId="2007579209"/>
            <ac:picMk id="3" creationId="{F00097DD-CA2C-1811-C317-16475A98293B}"/>
          </ac:picMkLst>
        </pc:picChg>
        <pc:picChg chg="add mod">
          <ac:chgData name="Bethany Rippy" userId="3dcdb611-fc45-4119-b34d-50844e47e8bd" providerId="ADAL" clId="{747645AC-F755-4AB4-BE7B-2852099C810B}" dt="2025-07-16T12:48:13.433" v="1553" actId="207"/>
          <ac:picMkLst>
            <pc:docMk/>
            <pc:sldMk cId="3100174740" sldId="2007579209"/>
            <ac:picMk id="4" creationId="{B65DF7D5-A035-D724-8DAB-6C09E1E899B7}"/>
          </ac:picMkLst>
        </pc:picChg>
      </pc:sldChg>
      <pc:sldChg chg="addSp delSp modSp add mod ord">
        <pc:chgData name="Bethany Rippy" userId="3dcdb611-fc45-4119-b34d-50844e47e8bd" providerId="ADAL" clId="{747645AC-F755-4AB4-BE7B-2852099C810B}" dt="2025-07-17T17:16:19.128" v="1850" actId="34135"/>
        <pc:sldMkLst>
          <pc:docMk/>
          <pc:sldMk cId="39549700" sldId="2007579210"/>
        </pc:sldMkLst>
        <pc:spChg chg="mod">
          <ac:chgData name="Bethany Rippy" userId="3dcdb611-fc45-4119-b34d-50844e47e8bd" providerId="ADAL" clId="{747645AC-F755-4AB4-BE7B-2852099C810B}" dt="2025-07-16T12:48:56.863" v="1592" actId="20577"/>
          <ac:spMkLst>
            <pc:docMk/>
            <pc:sldMk cId="39549700" sldId="2007579210"/>
            <ac:spMk id="5" creationId="{0D313D00-B5CD-D143-3F75-C293C60EC47C}"/>
          </ac:spMkLst>
        </pc:spChg>
        <pc:picChg chg="add mod">
          <ac:chgData name="Bethany Rippy" userId="3dcdb611-fc45-4119-b34d-50844e47e8bd" providerId="ADAL" clId="{747645AC-F755-4AB4-BE7B-2852099C810B}" dt="2025-07-16T12:49:09.052" v="1595" actId="207"/>
          <ac:picMkLst>
            <pc:docMk/>
            <pc:sldMk cId="39549700" sldId="2007579210"/>
            <ac:picMk id="3" creationId="{A471406C-4632-C855-25FC-B5AFF3EEAA1C}"/>
          </ac:picMkLst>
        </pc:picChg>
        <pc:picChg chg="add mod">
          <ac:chgData name="Bethany Rippy" userId="3dcdb611-fc45-4119-b34d-50844e47e8bd" providerId="ADAL" clId="{747645AC-F755-4AB4-BE7B-2852099C810B}" dt="2025-07-17T17:16:19.128" v="1850" actId="34135"/>
          <ac:picMkLst>
            <pc:docMk/>
            <pc:sldMk cId="39549700" sldId="2007579210"/>
            <ac:picMk id="4" creationId="{8E45577A-1F50-C4B1-CE2A-6132D64E270C}"/>
          </ac:picMkLst>
        </pc:picChg>
      </pc:sldChg>
      <pc:sldChg chg="addSp delSp modSp add mod ord">
        <pc:chgData name="Bethany Rippy" userId="3dcdb611-fc45-4119-b34d-50844e47e8bd" providerId="ADAL" clId="{747645AC-F755-4AB4-BE7B-2852099C810B}" dt="2025-07-16T12:50:50.026" v="1627" actId="1076"/>
        <pc:sldMkLst>
          <pc:docMk/>
          <pc:sldMk cId="2645646605" sldId="2007579211"/>
        </pc:sldMkLst>
        <pc:spChg chg="add mod">
          <ac:chgData name="Bethany Rippy" userId="3dcdb611-fc45-4119-b34d-50844e47e8bd" providerId="ADAL" clId="{747645AC-F755-4AB4-BE7B-2852099C810B}" dt="2025-07-16T12:50:13.635" v="1618" actId="1076"/>
          <ac:spMkLst>
            <pc:docMk/>
            <pc:sldMk cId="2645646605" sldId="2007579211"/>
            <ac:spMk id="4" creationId="{ABA3DBC5-CD77-76CC-6AE6-4F58926C3D97}"/>
          </ac:spMkLst>
        </pc:spChg>
        <pc:spChg chg="mod">
          <ac:chgData name="Bethany Rippy" userId="3dcdb611-fc45-4119-b34d-50844e47e8bd" providerId="ADAL" clId="{747645AC-F755-4AB4-BE7B-2852099C810B}" dt="2025-07-16T12:50:02.673" v="1616" actId="1076"/>
          <ac:spMkLst>
            <pc:docMk/>
            <pc:sldMk cId="2645646605" sldId="2007579211"/>
            <ac:spMk id="5" creationId="{974B0E28-F858-9651-EA7B-CBB9A74B9077}"/>
          </ac:spMkLst>
        </pc:spChg>
        <pc:picChg chg="mod ord">
          <ac:chgData name="Bethany Rippy" userId="3dcdb611-fc45-4119-b34d-50844e47e8bd" providerId="ADAL" clId="{747645AC-F755-4AB4-BE7B-2852099C810B}" dt="2025-07-16T12:50:46.663" v="1626" actId="1076"/>
          <ac:picMkLst>
            <pc:docMk/>
            <pc:sldMk cId="2645646605" sldId="2007579211"/>
            <ac:picMk id="2" creationId="{33C92CEB-3CBD-A660-5FD8-F376B3FA1046}"/>
          </ac:picMkLst>
        </pc:picChg>
        <pc:picChg chg="add mod">
          <ac:chgData name="Bethany Rippy" userId="3dcdb611-fc45-4119-b34d-50844e47e8bd" providerId="ADAL" clId="{747645AC-F755-4AB4-BE7B-2852099C810B}" dt="2025-07-16T12:50:50.026" v="1627" actId="1076"/>
          <ac:picMkLst>
            <pc:docMk/>
            <pc:sldMk cId="2645646605" sldId="2007579211"/>
            <ac:picMk id="7" creationId="{0AE9D0D9-A7FE-4474-E47E-A797DA65DD34}"/>
          </ac:picMkLst>
        </pc:picChg>
      </pc:sldChg>
      <pc:sldChg chg="addSp delSp modSp new mod modClrScheme chgLayout">
        <pc:chgData name="Bethany Rippy" userId="3dcdb611-fc45-4119-b34d-50844e47e8bd" providerId="ADAL" clId="{747645AC-F755-4AB4-BE7B-2852099C810B}" dt="2025-07-17T14:14:37.677" v="1711" actId="1076"/>
        <pc:sldMkLst>
          <pc:docMk/>
          <pc:sldMk cId="3030182483" sldId="2007579212"/>
        </pc:sldMkLst>
        <pc:spChg chg="add mod">
          <ac:chgData name="Bethany Rippy" userId="3dcdb611-fc45-4119-b34d-50844e47e8bd" providerId="ADAL" clId="{747645AC-F755-4AB4-BE7B-2852099C810B}" dt="2025-07-17T14:14:32.836" v="1710" actId="1076"/>
          <ac:spMkLst>
            <pc:docMk/>
            <pc:sldMk cId="3030182483" sldId="2007579212"/>
            <ac:spMk id="5" creationId="{A6608759-361D-C9F4-7719-FD14DD1DAC52}"/>
          </ac:spMkLst>
        </pc:spChg>
        <pc:spChg chg="add mod">
          <ac:chgData name="Bethany Rippy" userId="3dcdb611-fc45-4119-b34d-50844e47e8bd" providerId="ADAL" clId="{747645AC-F755-4AB4-BE7B-2852099C810B}" dt="2025-07-17T14:12:27.132" v="1698" actId="1076"/>
          <ac:spMkLst>
            <pc:docMk/>
            <pc:sldMk cId="3030182483" sldId="2007579212"/>
            <ac:spMk id="6" creationId="{DC86C371-5072-ADD5-5313-F8C9FE7B8269}"/>
          </ac:spMkLst>
        </pc:spChg>
        <pc:picChg chg="add mod">
          <ac:chgData name="Bethany Rippy" userId="3dcdb611-fc45-4119-b34d-50844e47e8bd" providerId="ADAL" clId="{747645AC-F755-4AB4-BE7B-2852099C810B}" dt="2025-07-17T14:14:37.677" v="1711" actId="1076"/>
          <ac:picMkLst>
            <pc:docMk/>
            <pc:sldMk cId="3030182483" sldId="2007579212"/>
            <ac:picMk id="3" creationId="{A09FB466-C9EA-A561-D416-EDDAE70A437F}"/>
          </ac:picMkLst>
        </pc:picChg>
        <pc:picChg chg="add mod">
          <ac:chgData name="Bethany Rippy" userId="3dcdb611-fc45-4119-b34d-50844e47e8bd" providerId="ADAL" clId="{747645AC-F755-4AB4-BE7B-2852099C810B}" dt="2025-07-16T12:54:03.308" v="1686" actId="29295"/>
          <ac:picMkLst>
            <pc:docMk/>
            <pc:sldMk cId="3030182483" sldId="2007579212"/>
            <ac:picMk id="4" creationId="{6C90BC9A-5B8F-24B4-9B36-8D41E4666D2C}"/>
          </ac:picMkLst>
        </pc:picChg>
        <pc:picChg chg="add mod">
          <ac:chgData name="Bethany Rippy" userId="3dcdb611-fc45-4119-b34d-50844e47e8bd" providerId="ADAL" clId="{747645AC-F755-4AB4-BE7B-2852099C810B}" dt="2025-07-17T14:12:27.132" v="1698" actId="1076"/>
          <ac:picMkLst>
            <pc:docMk/>
            <pc:sldMk cId="3030182483" sldId="2007579212"/>
            <ac:picMk id="8" creationId="{AB9897D8-D959-EADA-8786-8918C302718F}"/>
          </ac:picMkLst>
        </pc:picChg>
        <pc:picChg chg="add mod">
          <ac:chgData name="Bethany Rippy" userId="3dcdb611-fc45-4119-b34d-50844e47e8bd" providerId="ADAL" clId="{747645AC-F755-4AB4-BE7B-2852099C810B}" dt="2025-07-17T14:14:32.079" v="1709" actId="1076"/>
          <ac:picMkLst>
            <pc:docMk/>
            <pc:sldMk cId="3030182483" sldId="2007579212"/>
            <ac:picMk id="9" creationId="{B8708CC6-D67C-A5C8-9342-16444CD4015F}"/>
          </ac:picMkLst>
        </pc:picChg>
      </pc:sldChg>
      <pc:sldChg chg="addSp delSp modSp add mod ord modClrScheme chgLayout">
        <pc:chgData name="Bethany Rippy" userId="3dcdb611-fc45-4119-b34d-50844e47e8bd" providerId="ADAL" clId="{747645AC-F755-4AB4-BE7B-2852099C810B}" dt="2025-07-22T16:19:17.096" v="3215" actId="1076"/>
        <pc:sldMkLst>
          <pc:docMk/>
          <pc:sldMk cId="3697677112" sldId="2007579213"/>
        </pc:sldMkLst>
        <pc:spChg chg="mod ord">
          <ac:chgData name="Bethany Rippy" userId="3dcdb611-fc45-4119-b34d-50844e47e8bd" providerId="ADAL" clId="{747645AC-F755-4AB4-BE7B-2852099C810B}" dt="2025-07-22T16:19:17.096" v="3215" actId="1076"/>
          <ac:spMkLst>
            <pc:docMk/>
            <pc:sldMk cId="3697677112" sldId="2007579213"/>
            <ac:spMk id="2" creationId="{927345A3-937F-37AB-267B-F3BFF930651D}"/>
          </ac:spMkLst>
        </pc:spChg>
        <pc:spChg chg="mod">
          <ac:chgData name="Bethany Rippy" userId="3dcdb611-fc45-4119-b34d-50844e47e8bd" providerId="ADAL" clId="{747645AC-F755-4AB4-BE7B-2852099C810B}" dt="2025-07-18T19:02:11.533" v="3132" actId="3626"/>
          <ac:spMkLst>
            <pc:docMk/>
            <pc:sldMk cId="3697677112" sldId="2007579213"/>
            <ac:spMk id="10" creationId="{BBA24C9E-FAF1-C3A3-DD25-96D092B7029A}"/>
          </ac:spMkLst>
        </pc:spChg>
        <pc:spChg chg="mod">
          <ac:chgData name="Bethany Rippy" userId="3dcdb611-fc45-4119-b34d-50844e47e8bd" providerId="ADAL" clId="{747645AC-F755-4AB4-BE7B-2852099C810B}" dt="2025-07-18T19:02:39.964" v="3133" actId="3626"/>
          <ac:spMkLst>
            <pc:docMk/>
            <pc:sldMk cId="3697677112" sldId="2007579213"/>
            <ac:spMk id="11" creationId="{FD7E3375-FD6F-8357-3332-F91EB626EC6E}"/>
          </ac:spMkLst>
        </pc:spChg>
        <pc:spChg chg="mod">
          <ac:chgData name="Bethany Rippy" userId="3dcdb611-fc45-4119-b34d-50844e47e8bd" providerId="ADAL" clId="{747645AC-F755-4AB4-BE7B-2852099C810B}" dt="2025-07-18T19:03:14.446" v="3134" actId="3626"/>
          <ac:spMkLst>
            <pc:docMk/>
            <pc:sldMk cId="3697677112" sldId="2007579213"/>
            <ac:spMk id="12" creationId="{FA85F538-5955-8916-20BC-E6E359E109FE}"/>
          </ac:spMkLst>
        </pc:spChg>
        <pc:spChg chg="add mod">
          <ac:chgData name="Bethany Rippy" userId="3dcdb611-fc45-4119-b34d-50844e47e8bd" providerId="ADAL" clId="{747645AC-F755-4AB4-BE7B-2852099C810B}" dt="2025-07-22T16:17:15.725" v="3210" actId="3626"/>
          <ac:spMkLst>
            <pc:docMk/>
            <pc:sldMk cId="3697677112" sldId="2007579213"/>
            <ac:spMk id="39" creationId="{7FDD345F-AF1D-EF50-40C0-F055ADF03D0B}"/>
          </ac:spMkLst>
        </pc:spChg>
        <pc:spChg chg="add mod">
          <ac:chgData name="Bethany Rippy" userId="3dcdb611-fc45-4119-b34d-50844e47e8bd" providerId="ADAL" clId="{747645AC-F755-4AB4-BE7B-2852099C810B}" dt="2025-07-22T16:19:02.198" v="3213" actId="3626"/>
          <ac:spMkLst>
            <pc:docMk/>
            <pc:sldMk cId="3697677112" sldId="2007579213"/>
            <ac:spMk id="41" creationId="{EC22CC71-F7CE-528A-8EC8-BB025D9357AB}"/>
          </ac:spMkLst>
        </pc:spChg>
        <pc:spChg chg="add mod">
          <ac:chgData name="Bethany Rippy" userId="3dcdb611-fc45-4119-b34d-50844e47e8bd" providerId="ADAL" clId="{747645AC-F755-4AB4-BE7B-2852099C810B}" dt="2025-07-22T16:17:39.403" v="3211" actId="3626"/>
          <ac:spMkLst>
            <pc:docMk/>
            <pc:sldMk cId="3697677112" sldId="2007579213"/>
            <ac:spMk id="44" creationId="{AE4AFE84-6F57-F424-2B80-504146EA6469}"/>
          </ac:spMkLst>
        </pc:spChg>
        <pc:spChg chg="add mod">
          <ac:chgData name="Bethany Rippy" userId="3dcdb611-fc45-4119-b34d-50844e47e8bd" providerId="ADAL" clId="{747645AC-F755-4AB4-BE7B-2852099C810B}" dt="2025-07-22T16:17:57.614" v="3212" actId="3626"/>
          <ac:spMkLst>
            <pc:docMk/>
            <pc:sldMk cId="3697677112" sldId="2007579213"/>
            <ac:spMk id="47" creationId="{CCFAC804-BFCC-A254-729E-F7C46B05EC46}"/>
          </ac:spMkLst>
        </pc:spChg>
        <pc:picChg chg="add mod modCrop">
          <ac:chgData name="Bethany Rippy" userId="3dcdb611-fc45-4119-b34d-50844e47e8bd" providerId="ADAL" clId="{747645AC-F755-4AB4-BE7B-2852099C810B}" dt="2025-07-17T17:41:40.779" v="2096" actId="1076"/>
          <ac:picMkLst>
            <pc:docMk/>
            <pc:sldMk cId="3697677112" sldId="2007579213"/>
            <ac:picMk id="16" creationId="{34AD2983-FB3B-2FEB-981F-A5C4FE140295}"/>
          </ac:picMkLst>
        </pc:picChg>
        <pc:picChg chg="add mod ord">
          <ac:chgData name="Bethany Rippy" userId="3dcdb611-fc45-4119-b34d-50844e47e8bd" providerId="ADAL" clId="{747645AC-F755-4AB4-BE7B-2852099C810B}" dt="2025-07-17T17:41:40.779" v="2096" actId="1076"/>
          <ac:picMkLst>
            <pc:docMk/>
            <pc:sldMk cId="3697677112" sldId="2007579213"/>
            <ac:picMk id="24" creationId="{7B96871D-45F2-49B6-995F-CD74C834BDF3}"/>
          </ac:picMkLst>
        </pc:picChg>
        <pc:picChg chg="add mod ord modCrop">
          <ac:chgData name="Bethany Rippy" userId="3dcdb611-fc45-4119-b34d-50844e47e8bd" providerId="ADAL" clId="{747645AC-F755-4AB4-BE7B-2852099C810B}" dt="2025-07-17T17:41:40.779" v="2096" actId="1076"/>
          <ac:picMkLst>
            <pc:docMk/>
            <pc:sldMk cId="3697677112" sldId="2007579213"/>
            <ac:picMk id="26" creationId="{9702C429-EDB6-3FC0-5F88-199EC5B35E70}"/>
          </ac:picMkLst>
        </pc:picChg>
        <pc:picChg chg="add mod modCrop">
          <ac:chgData name="Bethany Rippy" userId="3dcdb611-fc45-4119-b34d-50844e47e8bd" providerId="ADAL" clId="{747645AC-F755-4AB4-BE7B-2852099C810B}" dt="2025-07-17T17:43:45.940" v="2151" actId="1076"/>
          <ac:picMkLst>
            <pc:docMk/>
            <pc:sldMk cId="3697677112" sldId="2007579213"/>
            <ac:picMk id="37" creationId="{760DC6BA-4704-9F93-0BE9-67C6249CADC9}"/>
          </ac:picMkLst>
        </pc:picChg>
        <pc:picChg chg="add mod modCrop">
          <ac:chgData name="Bethany Rippy" userId="3dcdb611-fc45-4119-b34d-50844e47e8bd" providerId="ADAL" clId="{747645AC-F755-4AB4-BE7B-2852099C810B}" dt="2025-07-17T17:43:40.202" v="2150" actId="1076"/>
          <ac:picMkLst>
            <pc:docMk/>
            <pc:sldMk cId="3697677112" sldId="2007579213"/>
            <ac:picMk id="38" creationId="{40714761-A00A-59F8-5188-EF57763E1D23}"/>
          </ac:picMkLst>
        </pc:picChg>
        <pc:picChg chg="add mod modCrop">
          <ac:chgData name="Bethany Rippy" userId="3dcdb611-fc45-4119-b34d-50844e47e8bd" providerId="ADAL" clId="{747645AC-F755-4AB4-BE7B-2852099C810B}" dt="2025-07-17T17:50:43.786" v="2209" actId="1076"/>
          <ac:picMkLst>
            <pc:docMk/>
            <pc:sldMk cId="3697677112" sldId="2007579213"/>
            <ac:picMk id="40" creationId="{CA21A8CD-DEB6-5CA3-93AC-CFB892D47F00}"/>
          </ac:picMkLst>
        </pc:picChg>
        <pc:picChg chg="add mod modCrop">
          <ac:chgData name="Bethany Rippy" userId="3dcdb611-fc45-4119-b34d-50844e47e8bd" providerId="ADAL" clId="{747645AC-F755-4AB4-BE7B-2852099C810B}" dt="2025-07-17T17:51:22.372" v="2217" actId="1076"/>
          <ac:picMkLst>
            <pc:docMk/>
            <pc:sldMk cId="3697677112" sldId="2007579213"/>
            <ac:picMk id="42" creationId="{6EA39E21-810C-5513-5E30-C969F3F5DBF7}"/>
          </ac:picMkLst>
        </pc:picChg>
        <pc:picChg chg="add mod modCrop">
          <ac:chgData name="Bethany Rippy" userId="3dcdb611-fc45-4119-b34d-50844e47e8bd" providerId="ADAL" clId="{747645AC-F755-4AB4-BE7B-2852099C810B}" dt="2025-07-17T17:52:06.447" v="2229" actId="1076"/>
          <ac:picMkLst>
            <pc:docMk/>
            <pc:sldMk cId="3697677112" sldId="2007579213"/>
            <ac:picMk id="43" creationId="{F97561D1-3B1E-94B2-E470-70239E9E0556}"/>
          </ac:picMkLst>
        </pc:picChg>
        <pc:picChg chg="add mod modCrop">
          <ac:chgData name="Bethany Rippy" userId="3dcdb611-fc45-4119-b34d-50844e47e8bd" providerId="ADAL" clId="{747645AC-F755-4AB4-BE7B-2852099C810B}" dt="2025-07-17T17:53:52.199" v="2270" actId="1076"/>
          <ac:picMkLst>
            <pc:docMk/>
            <pc:sldMk cId="3697677112" sldId="2007579213"/>
            <ac:picMk id="45" creationId="{ADDCEB88-D07D-4DAA-BAB1-F8212DF61ABB}"/>
          </ac:picMkLst>
        </pc:picChg>
        <pc:picChg chg="add mod modCrop">
          <ac:chgData name="Bethany Rippy" userId="3dcdb611-fc45-4119-b34d-50844e47e8bd" providerId="ADAL" clId="{747645AC-F755-4AB4-BE7B-2852099C810B}" dt="2025-07-17T17:54:30.391" v="2278" actId="1076"/>
          <ac:picMkLst>
            <pc:docMk/>
            <pc:sldMk cId="3697677112" sldId="2007579213"/>
            <ac:picMk id="46" creationId="{4C927A34-40A9-E4F8-D1CB-CB288123AD6F}"/>
          </ac:picMkLst>
        </pc:picChg>
      </pc:sldChg>
      <pc:sldChg chg="addSp modSp new mod">
        <pc:chgData name="Bethany Rippy" userId="3dcdb611-fc45-4119-b34d-50844e47e8bd" providerId="ADAL" clId="{747645AC-F755-4AB4-BE7B-2852099C810B}" dt="2025-07-18T19:01:01.070" v="3131" actId="13926"/>
        <pc:sldMkLst>
          <pc:docMk/>
          <pc:sldMk cId="580326851" sldId="2007579214"/>
        </pc:sldMkLst>
        <pc:spChg chg="add mod">
          <ac:chgData name="Bethany Rippy" userId="3dcdb611-fc45-4119-b34d-50844e47e8bd" providerId="ADAL" clId="{747645AC-F755-4AB4-BE7B-2852099C810B}" dt="2025-07-18T19:01:01.070" v="3131" actId="13926"/>
          <ac:spMkLst>
            <pc:docMk/>
            <pc:sldMk cId="580326851" sldId="2007579214"/>
            <ac:spMk id="2" creationId="{4F65EDAB-760D-41A5-3F52-E093470E33FE}"/>
          </ac:spMkLst>
        </pc:spChg>
        <pc:spChg chg="add mod">
          <ac:chgData name="Bethany Rippy" userId="3dcdb611-fc45-4119-b34d-50844e47e8bd" providerId="ADAL" clId="{747645AC-F755-4AB4-BE7B-2852099C810B}" dt="2025-07-18T18:59:16.882" v="3126" actId="3626"/>
          <ac:spMkLst>
            <pc:docMk/>
            <pc:sldMk cId="580326851" sldId="2007579214"/>
            <ac:spMk id="6" creationId="{8D975004-6D99-08A3-44F9-C4F7F6C41807}"/>
          </ac:spMkLst>
        </pc:spChg>
        <pc:spChg chg="add mod">
          <ac:chgData name="Bethany Rippy" userId="3dcdb611-fc45-4119-b34d-50844e47e8bd" providerId="ADAL" clId="{747645AC-F755-4AB4-BE7B-2852099C810B}" dt="2025-07-18T18:59:05.449" v="3125" actId="3626"/>
          <ac:spMkLst>
            <pc:docMk/>
            <pc:sldMk cId="580326851" sldId="2007579214"/>
            <ac:spMk id="7" creationId="{6EE7FFD3-156F-4842-A54A-5CDA59ABBD7B}"/>
          </ac:spMkLst>
        </pc:spChg>
        <pc:spChg chg="add mod">
          <ac:chgData name="Bethany Rippy" userId="3dcdb611-fc45-4119-b34d-50844e47e8bd" providerId="ADAL" clId="{747645AC-F755-4AB4-BE7B-2852099C810B}" dt="2025-07-18T18:59:40.797" v="3127" actId="3626"/>
          <ac:spMkLst>
            <pc:docMk/>
            <pc:sldMk cId="580326851" sldId="2007579214"/>
            <ac:spMk id="8" creationId="{768526CE-8DC4-F6E1-CDB2-14799CCDE00E}"/>
          </ac:spMkLst>
        </pc:spChg>
        <pc:spChg chg="add mod">
          <ac:chgData name="Bethany Rippy" userId="3dcdb611-fc45-4119-b34d-50844e47e8bd" providerId="ADAL" clId="{747645AC-F755-4AB4-BE7B-2852099C810B}" dt="2025-07-18T19:00:08.877" v="3128" actId="3626"/>
          <ac:spMkLst>
            <pc:docMk/>
            <pc:sldMk cId="580326851" sldId="2007579214"/>
            <ac:spMk id="15" creationId="{81E9F6AA-918E-F052-9CEA-DBB29F19C176}"/>
          </ac:spMkLst>
        </pc:spChg>
        <pc:spChg chg="add mod">
          <ac:chgData name="Bethany Rippy" userId="3dcdb611-fc45-4119-b34d-50844e47e8bd" providerId="ADAL" clId="{747645AC-F755-4AB4-BE7B-2852099C810B}" dt="2025-07-18T19:00:32.418" v="3129" actId="3626"/>
          <ac:spMkLst>
            <pc:docMk/>
            <pc:sldMk cId="580326851" sldId="2007579214"/>
            <ac:spMk id="16" creationId="{CCAE2F6C-D454-878A-9EAD-F5517573333F}"/>
          </ac:spMkLst>
        </pc:spChg>
        <pc:spChg chg="add mod">
          <ac:chgData name="Bethany Rippy" userId="3dcdb611-fc45-4119-b34d-50844e47e8bd" providerId="ADAL" clId="{747645AC-F755-4AB4-BE7B-2852099C810B}" dt="2025-07-18T19:00:43.761" v="3130" actId="3626"/>
          <ac:spMkLst>
            <pc:docMk/>
            <pc:sldMk cId="580326851" sldId="2007579214"/>
            <ac:spMk id="17" creationId="{C8C6C7D5-3CA9-42F5-B849-8341F34FEB65}"/>
          </ac:spMkLst>
        </pc:spChg>
        <pc:picChg chg="add mod">
          <ac:chgData name="Bethany Rippy" userId="3dcdb611-fc45-4119-b34d-50844e47e8bd" providerId="ADAL" clId="{747645AC-F755-4AB4-BE7B-2852099C810B}" dt="2025-07-17T17:40:22.045" v="2077" actId="1076"/>
          <ac:picMkLst>
            <pc:docMk/>
            <pc:sldMk cId="580326851" sldId="2007579214"/>
            <ac:picMk id="3" creationId="{916D3A63-2013-4698-B296-6C1CD54F16B1}"/>
          </ac:picMkLst>
        </pc:picChg>
        <pc:picChg chg="add mod">
          <ac:chgData name="Bethany Rippy" userId="3dcdb611-fc45-4119-b34d-50844e47e8bd" providerId="ADAL" clId="{747645AC-F755-4AB4-BE7B-2852099C810B}" dt="2025-07-17T17:40:22.045" v="2077" actId="1076"/>
          <ac:picMkLst>
            <pc:docMk/>
            <pc:sldMk cId="580326851" sldId="2007579214"/>
            <ac:picMk id="4" creationId="{9D0B36C5-6D15-5FC5-ADA2-C57DDF55DB90}"/>
          </ac:picMkLst>
        </pc:picChg>
        <pc:picChg chg="add mod">
          <ac:chgData name="Bethany Rippy" userId="3dcdb611-fc45-4119-b34d-50844e47e8bd" providerId="ADAL" clId="{747645AC-F755-4AB4-BE7B-2852099C810B}" dt="2025-07-17T17:40:22.045" v="2077" actId="1076"/>
          <ac:picMkLst>
            <pc:docMk/>
            <pc:sldMk cId="580326851" sldId="2007579214"/>
            <ac:picMk id="5" creationId="{9B73F5B6-24D6-2669-10F4-0661E4FFC350}"/>
          </ac:picMkLst>
        </pc:picChg>
        <pc:picChg chg="add mod modCrop">
          <ac:chgData name="Bethany Rippy" userId="3dcdb611-fc45-4119-b34d-50844e47e8bd" providerId="ADAL" clId="{747645AC-F755-4AB4-BE7B-2852099C810B}" dt="2025-07-18T16:07:52.483" v="2693" actId="1076"/>
          <ac:picMkLst>
            <pc:docMk/>
            <pc:sldMk cId="580326851" sldId="2007579214"/>
            <ac:picMk id="10" creationId="{DFEDC75F-09E7-2D54-388E-BC25CC2583AE}"/>
          </ac:picMkLst>
        </pc:picChg>
        <pc:picChg chg="add mod modCrop">
          <ac:chgData name="Bethany Rippy" userId="3dcdb611-fc45-4119-b34d-50844e47e8bd" providerId="ADAL" clId="{747645AC-F755-4AB4-BE7B-2852099C810B}" dt="2025-07-18T16:07:43.569" v="2683" actId="1076"/>
          <ac:picMkLst>
            <pc:docMk/>
            <pc:sldMk cId="580326851" sldId="2007579214"/>
            <ac:picMk id="12" creationId="{11B83B47-96B4-E849-AF5F-55852523E1B7}"/>
          </ac:picMkLst>
        </pc:picChg>
        <pc:picChg chg="add mod modCrop">
          <ac:chgData name="Bethany Rippy" userId="3dcdb611-fc45-4119-b34d-50844e47e8bd" providerId="ADAL" clId="{747645AC-F755-4AB4-BE7B-2852099C810B}" dt="2025-07-18T16:07:53.932" v="2694" actId="1076"/>
          <ac:picMkLst>
            <pc:docMk/>
            <pc:sldMk cId="580326851" sldId="2007579214"/>
            <ac:picMk id="14" creationId="{ACA160B1-CB3B-F1AD-80EF-A82E5A6E83D1}"/>
          </ac:picMkLst>
        </pc:picChg>
      </pc:sldChg>
      <pc:sldChg chg="new del">
        <pc:chgData name="Bethany Rippy" userId="3dcdb611-fc45-4119-b34d-50844e47e8bd" providerId="ADAL" clId="{747645AC-F755-4AB4-BE7B-2852099C810B}" dt="2025-07-17T17:03:11.752" v="1805" actId="2696"/>
        <pc:sldMkLst>
          <pc:docMk/>
          <pc:sldMk cId="697978069" sldId="2007579214"/>
        </pc:sldMkLst>
      </pc:sldChg>
      <pc:sldChg chg="add del">
        <pc:chgData name="Bethany Rippy" userId="3dcdb611-fc45-4119-b34d-50844e47e8bd" providerId="ADAL" clId="{747645AC-F755-4AB4-BE7B-2852099C810B}" dt="2025-07-17T17:14:15.572" v="1827"/>
        <pc:sldMkLst>
          <pc:docMk/>
          <pc:sldMk cId="789943238" sldId="2007579214"/>
        </pc:sldMkLst>
      </pc:sldChg>
      <pc:sldChg chg="delSp modSp add del mod">
        <pc:chgData name="Bethany Rippy" userId="3dcdb611-fc45-4119-b34d-50844e47e8bd" providerId="ADAL" clId="{747645AC-F755-4AB4-BE7B-2852099C810B}" dt="2025-07-17T17:04:10.531" v="1811" actId="2696"/>
        <pc:sldMkLst>
          <pc:docMk/>
          <pc:sldMk cId="21958095" sldId="2007579215"/>
        </pc:sldMkLst>
      </pc:sldChg>
      <pc:sldChg chg="add del">
        <pc:chgData name="Bethany Rippy" userId="3dcdb611-fc45-4119-b34d-50844e47e8bd" providerId="ADAL" clId="{747645AC-F755-4AB4-BE7B-2852099C810B}" dt="2025-07-17T18:05:19.780" v="2308"/>
        <pc:sldMkLst>
          <pc:docMk/>
          <pc:sldMk cId="1543475121" sldId="2007579215"/>
        </pc:sldMkLst>
      </pc:sldChg>
      <pc:sldChg chg="add del">
        <pc:chgData name="Bethany Rippy" userId="3dcdb611-fc45-4119-b34d-50844e47e8bd" providerId="ADAL" clId="{747645AC-F755-4AB4-BE7B-2852099C810B}" dt="2025-07-18T16:00:14.054" v="2548"/>
        <pc:sldMkLst>
          <pc:docMk/>
          <pc:sldMk cId="1811678775" sldId="2007579215"/>
        </pc:sldMkLst>
      </pc:sldChg>
      <pc:sldChg chg="delSp modSp add del mod">
        <pc:chgData name="Bethany Rippy" userId="3dcdb611-fc45-4119-b34d-50844e47e8bd" providerId="ADAL" clId="{747645AC-F755-4AB4-BE7B-2852099C810B}" dt="2025-07-18T16:00:09.783" v="2546" actId="2696"/>
        <pc:sldMkLst>
          <pc:docMk/>
          <pc:sldMk cId="2648130526" sldId="2007579215"/>
        </pc:sldMkLst>
      </pc:sldChg>
      <pc:sldChg chg="addSp delSp modSp add mod">
        <pc:chgData name="Bethany Rippy" userId="3dcdb611-fc45-4119-b34d-50844e47e8bd" providerId="ADAL" clId="{747645AC-F755-4AB4-BE7B-2852099C810B}" dt="2025-07-18T16:46:07.262" v="3021" actId="1076"/>
        <pc:sldMkLst>
          <pc:docMk/>
          <pc:sldMk cId="2994750241" sldId="2007579216"/>
        </pc:sldMkLst>
        <pc:spChg chg="add mod">
          <ac:chgData name="Bethany Rippy" userId="3dcdb611-fc45-4119-b34d-50844e47e8bd" providerId="ADAL" clId="{747645AC-F755-4AB4-BE7B-2852099C810B}" dt="2025-07-18T15:55:09.150" v="2454" actId="13822"/>
          <ac:spMkLst>
            <pc:docMk/>
            <pc:sldMk cId="2994750241" sldId="2007579216"/>
            <ac:spMk id="2" creationId="{BBE079C2-0B3A-D28E-D27C-4809CA166C8E}"/>
          </ac:spMkLst>
        </pc:spChg>
        <pc:spChg chg="mod">
          <ac:chgData name="Bethany Rippy" userId="3dcdb611-fc45-4119-b34d-50844e47e8bd" providerId="ADAL" clId="{747645AC-F755-4AB4-BE7B-2852099C810B}" dt="2025-07-18T15:54:54.172" v="2451" actId="1076"/>
          <ac:spMkLst>
            <pc:docMk/>
            <pc:sldMk cId="2994750241" sldId="2007579216"/>
            <ac:spMk id="4" creationId="{D7104D37-3BC3-C15F-FFB6-5164C6BF0723}"/>
          </ac:spMkLst>
        </pc:spChg>
        <pc:spChg chg="add mod">
          <ac:chgData name="Bethany Rippy" userId="3dcdb611-fc45-4119-b34d-50844e47e8bd" providerId="ADAL" clId="{747645AC-F755-4AB4-BE7B-2852099C810B}" dt="2025-07-18T15:55:09.150" v="2454" actId="13822"/>
          <ac:spMkLst>
            <pc:docMk/>
            <pc:sldMk cId="2994750241" sldId="2007579216"/>
            <ac:spMk id="5" creationId="{89EE24E1-F9A1-D24A-13A3-0D97C7C50EBD}"/>
          </ac:spMkLst>
        </pc:spChg>
        <pc:spChg chg="add mod">
          <ac:chgData name="Bethany Rippy" userId="3dcdb611-fc45-4119-b34d-50844e47e8bd" providerId="ADAL" clId="{747645AC-F755-4AB4-BE7B-2852099C810B}" dt="2025-07-18T15:55:09.150" v="2454" actId="13822"/>
          <ac:spMkLst>
            <pc:docMk/>
            <pc:sldMk cId="2994750241" sldId="2007579216"/>
            <ac:spMk id="6" creationId="{9AB94E83-F8C0-0536-8B72-A99267019C84}"/>
          </ac:spMkLst>
        </pc:spChg>
        <pc:spChg chg="add mod">
          <ac:chgData name="Bethany Rippy" userId="3dcdb611-fc45-4119-b34d-50844e47e8bd" providerId="ADAL" clId="{747645AC-F755-4AB4-BE7B-2852099C810B}" dt="2025-07-18T16:44:27.118" v="2990" actId="1076"/>
          <ac:spMkLst>
            <pc:docMk/>
            <pc:sldMk cId="2994750241" sldId="2007579216"/>
            <ac:spMk id="7" creationId="{CEAB5FF0-E706-BD98-C0F7-EBA1837C41EB}"/>
          </ac:spMkLst>
        </pc:spChg>
        <pc:spChg chg="add mod">
          <ac:chgData name="Bethany Rippy" userId="3dcdb611-fc45-4119-b34d-50844e47e8bd" providerId="ADAL" clId="{747645AC-F755-4AB4-BE7B-2852099C810B}" dt="2025-07-18T16:44:27.118" v="2990" actId="1076"/>
          <ac:spMkLst>
            <pc:docMk/>
            <pc:sldMk cId="2994750241" sldId="2007579216"/>
            <ac:spMk id="8" creationId="{6E431DB3-F38B-BE95-141E-685539534A59}"/>
          </ac:spMkLst>
        </pc:spChg>
        <pc:spChg chg="add mod">
          <ac:chgData name="Bethany Rippy" userId="3dcdb611-fc45-4119-b34d-50844e47e8bd" providerId="ADAL" clId="{747645AC-F755-4AB4-BE7B-2852099C810B}" dt="2025-07-18T16:01:01.557" v="2579" actId="20577"/>
          <ac:spMkLst>
            <pc:docMk/>
            <pc:sldMk cId="2994750241" sldId="2007579216"/>
            <ac:spMk id="10" creationId="{A9743159-5BF5-7A5A-FDB6-E962120EF2DF}"/>
          </ac:spMkLst>
        </pc:spChg>
        <pc:spChg chg="add mod">
          <ac:chgData name="Bethany Rippy" userId="3dcdb611-fc45-4119-b34d-50844e47e8bd" providerId="ADAL" clId="{747645AC-F755-4AB4-BE7B-2852099C810B}" dt="2025-07-18T16:01:06.118" v="2580"/>
          <ac:spMkLst>
            <pc:docMk/>
            <pc:sldMk cId="2994750241" sldId="2007579216"/>
            <ac:spMk id="12" creationId="{0F4D0060-0F58-5FE5-E855-97EFAB754745}"/>
          </ac:spMkLst>
        </pc:spChg>
        <pc:spChg chg="add mod">
          <ac:chgData name="Bethany Rippy" userId="3dcdb611-fc45-4119-b34d-50844e47e8bd" providerId="ADAL" clId="{747645AC-F755-4AB4-BE7B-2852099C810B}" dt="2025-07-18T16:41:09.557" v="2954" actId="20577"/>
          <ac:spMkLst>
            <pc:docMk/>
            <pc:sldMk cId="2994750241" sldId="2007579216"/>
            <ac:spMk id="14" creationId="{831A65E2-9262-E47F-437A-9DCA27D3C562}"/>
          </ac:spMkLst>
        </pc:spChg>
        <pc:spChg chg="add mod">
          <ac:chgData name="Bethany Rippy" userId="3dcdb611-fc45-4119-b34d-50844e47e8bd" providerId="ADAL" clId="{747645AC-F755-4AB4-BE7B-2852099C810B}" dt="2025-07-18T16:44:27.118" v="2990" actId="1076"/>
          <ac:spMkLst>
            <pc:docMk/>
            <pc:sldMk cId="2994750241" sldId="2007579216"/>
            <ac:spMk id="16" creationId="{913C4D18-DAF0-054D-10A3-4F30229D6D41}"/>
          </ac:spMkLst>
        </pc:spChg>
        <pc:spChg chg="add mod">
          <ac:chgData name="Bethany Rippy" userId="3dcdb611-fc45-4119-b34d-50844e47e8bd" providerId="ADAL" clId="{747645AC-F755-4AB4-BE7B-2852099C810B}" dt="2025-07-18T16:46:07.262" v="3021" actId="1076"/>
          <ac:spMkLst>
            <pc:docMk/>
            <pc:sldMk cId="2994750241" sldId="2007579216"/>
            <ac:spMk id="18" creationId="{1EBD91CB-A00E-E1F0-8592-E2F9B888854E}"/>
          </ac:spMkLst>
        </pc:spChg>
        <pc:spChg chg="add mod">
          <ac:chgData name="Bethany Rippy" userId="3dcdb611-fc45-4119-b34d-50844e47e8bd" providerId="ADAL" clId="{747645AC-F755-4AB4-BE7B-2852099C810B}" dt="2025-07-18T16:45:46.702" v="3019" actId="14100"/>
          <ac:spMkLst>
            <pc:docMk/>
            <pc:sldMk cId="2994750241" sldId="2007579216"/>
            <ac:spMk id="20" creationId="{59C2A7BE-9968-AB4B-3102-02C852FEB13B}"/>
          </ac:spMkLst>
        </pc:spChg>
        <pc:picChg chg="add mod">
          <ac:chgData name="Bethany Rippy" userId="3dcdb611-fc45-4119-b34d-50844e47e8bd" providerId="ADAL" clId="{747645AC-F755-4AB4-BE7B-2852099C810B}" dt="2025-07-18T15:55:50.165" v="2465" actId="1076"/>
          <ac:picMkLst>
            <pc:docMk/>
            <pc:sldMk cId="2994750241" sldId="2007579216"/>
            <ac:picMk id="9" creationId="{78E622F6-BE13-5B0F-8E12-C2B093622848}"/>
          </ac:picMkLst>
        </pc:picChg>
      </pc:sldChg>
      <pc:sldChg chg="addSp modSp new del mod">
        <pc:chgData name="Bethany Rippy" userId="3dcdb611-fc45-4119-b34d-50844e47e8bd" providerId="ADAL" clId="{747645AC-F755-4AB4-BE7B-2852099C810B}" dt="2025-07-24T20:20:09.831" v="3492" actId="2696"/>
        <pc:sldMkLst>
          <pc:docMk/>
          <pc:sldMk cId="103710303" sldId="2007579217"/>
        </pc:sldMkLst>
      </pc:sldChg>
      <pc:sldChg chg="delSp modSp add del mod">
        <pc:chgData name="Bethany Rippy" userId="3dcdb611-fc45-4119-b34d-50844e47e8bd" providerId="ADAL" clId="{747645AC-F755-4AB4-BE7B-2852099C810B}" dt="2025-07-25T17:07:17.465" v="3677" actId="2696"/>
        <pc:sldMkLst>
          <pc:docMk/>
          <pc:sldMk cId="2580715254" sldId="2007579218"/>
        </pc:sldMkLst>
      </pc:sldChg>
      <pc:sldChg chg="addSp delSp modSp add mod">
        <pc:chgData name="Bethany Rippy" userId="3dcdb611-fc45-4119-b34d-50844e47e8bd" providerId="ADAL" clId="{747645AC-F755-4AB4-BE7B-2852099C810B}" dt="2025-07-31T12:57:31.994" v="4175" actId="20577"/>
        <pc:sldMkLst>
          <pc:docMk/>
          <pc:sldMk cId="542859628" sldId="2007579219"/>
        </pc:sldMkLst>
        <pc:spChg chg="add mod">
          <ac:chgData name="Bethany Rippy" userId="3dcdb611-fc45-4119-b34d-50844e47e8bd" providerId="ADAL" clId="{747645AC-F755-4AB4-BE7B-2852099C810B}" dt="2025-07-31T12:57:31.994" v="4175" actId="20577"/>
          <ac:spMkLst>
            <pc:docMk/>
            <pc:sldMk cId="542859628" sldId="2007579219"/>
            <ac:spMk id="2" creationId="{474C9352-57B3-DA15-26F2-330227A0A529}"/>
          </ac:spMkLst>
        </pc:spChg>
        <pc:spChg chg="add mod">
          <ac:chgData name="Bethany Rippy" userId="3dcdb611-fc45-4119-b34d-50844e47e8bd" providerId="ADAL" clId="{747645AC-F755-4AB4-BE7B-2852099C810B}" dt="2025-07-25T17:12:17.020" v="3734" actId="1076"/>
          <ac:spMkLst>
            <pc:docMk/>
            <pc:sldMk cId="542859628" sldId="2007579219"/>
            <ac:spMk id="6" creationId="{77815633-BFA7-54FB-FB9B-2E15105DE93B}"/>
          </ac:spMkLst>
        </pc:spChg>
        <pc:spChg chg="add mod">
          <ac:chgData name="Bethany Rippy" userId="3dcdb611-fc45-4119-b34d-50844e47e8bd" providerId="ADAL" clId="{747645AC-F755-4AB4-BE7B-2852099C810B}" dt="2025-07-25T17:10:49.594" v="3727" actId="1076"/>
          <ac:spMkLst>
            <pc:docMk/>
            <pc:sldMk cId="542859628" sldId="2007579219"/>
            <ac:spMk id="10" creationId="{312C860E-86D2-0698-6CEE-4378FD32F6D2}"/>
          </ac:spMkLst>
        </pc:spChg>
        <pc:picChg chg="add mod">
          <ac:chgData name="Bethany Rippy" userId="3dcdb611-fc45-4119-b34d-50844e47e8bd" providerId="ADAL" clId="{747645AC-F755-4AB4-BE7B-2852099C810B}" dt="2025-07-25T16:53:13.049" v="3665" actId="1076"/>
          <ac:picMkLst>
            <pc:docMk/>
            <pc:sldMk cId="542859628" sldId="2007579219"/>
            <ac:picMk id="3" creationId="{BE49C550-A1DD-33E3-24CB-461F58F199BE}"/>
          </ac:picMkLst>
        </pc:picChg>
        <pc:picChg chg="mod">
          <ac:chgData name="Bethany Rippy" userId="3dcdb611-fc45-4119-b34d-50844e47e8bd" providerId="ADAL" clId="{747645AC-F755-4AB4-BE7B-2852099C810B}" dt="2025-07-25T16:53:13.049" v="3665" actId="1076"/>
          <ac:picMkLst>
            <pc:docMk/>
            <pc:sldMk cId="542859628" sldId="2007579219"/>
            <ac:picMk id="4" creationId="{1073157D-DCAE-B3B1-318E-7F152D956485}"/>
          </ac:picMkLst>
        </pc:picChg>
        <pc:picChg chg="add mod">
          <ac:chgData name="Bethany Rippy" userId="3dcdb611-fc45-4119-b34d-50844e47e8bd" providerId="ADAL" clId="{747645AC-F755-4AB4-BE7B-2852099C810B}" dt="2025-07-25T16:53:13.049" v="3665" actId="1076"/>
          <ac:picMkLst>
            <pc:docMk/>
            <pc:sldMk cId="542859628" sldId="2007579219"/>
            <ac:picMk id="5" creationId="{4D29C7A6-CD8B-5307-2B30-98BFF3B471C2}"/>
          </ac:picMkLst>
        </pc:picChg>
        <pc:picChg chg="add mod">
          <ac:chgData name="Bethany Rippy" userId="3dcdb611-fc45-4119-b34d-50844e47e8bd" providerId="ADAL" clId="{747645AC-F755-4AB4-BE7B-2852099C810B}" dt="2025-07-25T17:09:10.665" v="3693" actId="1076"/>
          <ac:picMkLst>
            <pc:docMk/>
            <pc:sldMk cId="542859628" sldId="2007579219"/>
            <ac:picMk id="7" creationId="{E543D57F-DD56-DB36-3280-7F978A6B04A0}"/>
          </ac:picMkLst>
        </pc:picChg>
        <pc:picChg chg="add mod">
          <ac:chgData name="Bethany Rippy" userId="3dcdb611-fc45-4119-b34d-50844e47e8bd" providerId="ADAL" clId="{747645AC-F755-4AB4-BE7B-2852099C810B}" dt="2025-07-25T17:09:10.665" v="3693" actId="1076"/>
          <ac:picMkLst>
            <pc:docMk/>
            <pc:sldMk cId="542859628" sldId="2007579219"/>
            <ac:picMk id="8" creationId="{3076DF55-556C-256C-EC27-920ACF1AF6BF}"/>
          </ac:picMkLst>
        </pc:picChg>
        <pc:picChg chg="add mod">
          <ac:chgData name="Bethany Rippy" userId="3dcdb611-fc45-4119-b34d-50844e47e8bd" providerId="ADAL" clId="{747645AC-F755-4AB4-BE7B-2852099C810B}" dt="2025-07-25T17:11:04.562" v="3730" actId="1076"/>
          <ac:picMkLst>
            <pc:docMk/>
            <pc:sldMk cId="542859628" sldId="2007579219"/>
            <ac:picMk id="11" creationId="{9021442B-CA18-1E6C-62BA-CB8AF806F8F1}"/>
          </ac:picMkLst>
        </pc:picChg>
      </pc:sldChg>
      <pc:sldChg chg="add del">
        <pc:chgData name="Bethany Rippy" userId="3dcdb611-fc45-4119-b34d-50844e47e8bd" providerId="ADAL" clId="{747645AC-F755-4AB4-BE7B-2852099C810B}" dt="2025-06-24T18:44:49.026" v="13" actId="2696"/>
        <pc:sldMkLst>
          <pc:docMk/>
          <pc:sldMk cId="863718536" sldId="2007581323"/>
        </pc:sldMkLst>
      </pc:sldChg>
      <pc:sldMasterChg chg="del delSldLayout">
        <pc:chgData name="Bethany Rippy" userId="3dcdb611-fc45-4119-b34d-50844e47e8bd" providerId="ADAL" clId="{747645AC-F755-4AB4-BE7B-2852099C810B}" dt="2025-07-16T12:50:54.653" v="1628" actId="2696"/>
        <pc:sldMasterMkLst>
          <pc:docMk/>
          <pc:sldMasterMk cId="71736522" sldId="2147483669"/>
        </pc:sldMasterMkLst>
        <pc:sldLayoutChg chg="del">
          <pc:chgData name="Bethany Rippy" userId="3dcdb611-fc45-4119-b34d-50844e47e8bd" providerId="ADAL" clId="{747645AC-F755-4AB4-BE7B-2852099C810B}" dt="2025-07-16T12:50:54.653" v="1628" actId="2696"/>
          <pc:sldLayoutMkLst>
            <pc:docMk/>
            <pc:sldMasterMk cId="71736522" sldId="2147483669"/>
            <pc:sldLayoutMk cId="2446557312" sldId="2147483670"/>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2403843941" sldId="2147483671"/>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3535673419" sldId="2147483672"/>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2658222704" sldId="2147483673"/>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2335274409" sldId="2147483674"/>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1653165210" sldId="2147483675"/>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49067930" sldId="2147483676"/>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2457220730" sldId="2147483677"/>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394010358" sldId="2147483678"/>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577617898" sldId="2147483679"/>
          </pc:sldLayoutMkLst>
        </pc:sldLayoutChg>
        <pc:sldLayoutChg chg="del">
          <pc:chgData name="Bethany Rippy" userId="3dcdb611-fc45-4119-b34d-50844e47e8bd" providerId="ADAL" clId="{747645AC-F755-4AB4-BE7B-2852099C810B}" dt="2025-07-16T12:50:54.653" v="1628" actId="2696"/>
          <pc:sldLayoutMkLst>
            <pc:docMk/>
            <pc:sldMasterMk cId="71736522" sldId="2147483669"/>
            <pc:sldLayoutMk cId="3812543433" sldId="2147483680"/>
          </pc:sldLayoutMkLst>
        </pc:sldLayoutChg>
      </pc:sldMasterChg>
      <pc:sldMasterChg chg="del delSldLayout">
        <pc:chgData name="Bethany Rippy" userId="3dcdb611-fc45-4119-b34d-50844e47e8bd" providerId="ADAL" clId="{747645AC-F755-4AB4-BE7B-2852099C810B}" dt="2025-07-18T17:34:19.176" v="3123" actId="700"/>
        <pc:sldMasterMkLst>
          <pc:docMk/>
          <pc:sldMasterMk cId="3577193934" sldId="2147483681"/>
        </pc:sldMasterMkLst>
        <pc:sldLayoutChg chg="del">
          <pc:chgData name="Bethany Rippy" userId="3dcdb611-fc45-4119-b34d-50844e47e8bd" providerId="ADAL" clId="{747645AC-F755-4AB4-BE7B-2852099C810B}" dt="2025-07-18T17:34:19.176" v="3123" actId="700"/>
          <pc:sldLayoutMkLst>
            <pc:docMk/>
            <pc:sldMasterMk cId="3577193934" sldId="2147483681"/>
            <pc:sldLayoutMk cId="2540236280" sldId="2147483682"/>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2626957602" sldId="2147483683"/>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2920992520" sldId="2147483684"/>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455090346" sldId="2147483685"/>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2137943860" sldId="2147483686"/>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3635217661" sldId="2147483687"/>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3210254739" sldId="2147483688"/>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881887656" sldId="2147483689"/>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2552680341" sldId="2147483690"/>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1957362009" sldId="2147483691"/>
          </pc:sldLayoutMkLst>
        </pc:sldLayoutChg>
        <pc:sldLayoutChg chg="del">
          <pc:chgData name="Bethany Rippy" userId="3dcdb611-fc45-4119-b34d-50844e47e8bd" providerId="ADAL" clId="{747645AC-F755-4AB4-BE7B-2852099C810B}" dt="2025-07-18T17:34:19.176" v="3123" actId="700"/>
          <pc:sldLayoutMkLst>
            <pc:docMk/>
            <pc:sldMasterMk cId="3577193934" sldId="2147483681"/>
            <pc:sldLayoutMk cId="2880787130" sldId="2147483692"/>
          </pc:sldLayoutMkLst>
        </pc:sldLayoutChg>
      </pc:sldMasterChg>
    </pc:docChg>
  </pc:docChgLst>
  <pc:docChgLst>
    <pc:chgData name="Courtney Burke" userId="369d76cc-07d4-481a-bd36-916c33cf4cbe" providerId="ADAL" clId="{161372A4-DAB5-4882-922B-D1FB4DDB3B23}"/>
    <pc:docChg chg="undo custSel modSld">
      <pc:chgData name="Courtney Burke" userId="369d76cc-07d4-481a-bd36-916c33cf4cbe" providerId="ADAL" clId="{161372A4-DAB5-4882-922B-D1FB4DDB3B23}" dt="2025-07-31T19:32:52.910" v="272" actId="1076"/>
      <pc:docMkLst>
        <pc:docMk/>
      </pc:docMkLst>
      <pc:sldChg chg="addSp modSp mod">
        <pc:chgData name="Courtney Burke" userId="369d76cc-07d4-481a-bd36-916c33cf4cbe" providerId="ADAL" clId="{161372A4-DAB5-4882-922B-D1FB4DDB3B23}" dt="2025-07-22T20:59:06.308" v="174" actId="14100"/>
        <pc:sldMkLst>
          <pc:docMk/>
          <pc:sldMk cId="4267555939" sldId="2007579165"/>
        </pc:sldMkLst>
        <pc:spChg chg="mod">
          <ac:chgData name="Courtney Burke" userId="369d76cc-07d4-481a-bd36-916c33cf4cbe" providerId="ADAL" clId="{161372A4-DAB5-4882-922B-D1FB4DDB3B23}" dt="2025-07-22T20:58:19.415" v="165" actId="13926"/>
          <ac:spMkLst>
            <pc:docMk/>
            <pc:sldMk cId="4267555939" sldId="2007579165"/>
            <ac:spMk id="2" creationId="{9E1C08D4-F851-4D21-DE28-FEC81B6ABE8B}"/>
          </ac:spMkLst>
        </pc:spChg>
        <pc:spChg chg="mod">
          <ac:chgData name="Courtney Burke" userId="369d76cc-07d4-481a-bd36-916c33cf4cbe" providerId="ADAL" clId="{161372A4-DAB5-4882-922B-D1FB4DDB3B23}" dt="2025-07-22T20:55:03.163" v="161" actId="1076"/>
          <ac:spMkLst>
            <pc:docMk/>
            <pc:sldMk cId="4267555939" sldId="2007579165"/>
            <ac:spMk id="5" creationId="{0D52D39B-DDC5-6A2D-5D15-EC4D66852BC0}"/>
          </ac:spMkLst>
        </pc:spChg>
        <pc:spChg chg="mod">
          <ac:chgData name="Courtney Burke" userId="369d76cc-07d4-481a-bd36-916c33cf4cbe" providerId="ADAL" clId="{161372A4-DAB5-4882-922B-D1FB4DDB3B23}" dt="2025-07-22T20:55:07.740" v="162" actId="1076"/>
          <ac:spMkLst>
            <pc:docMk/>
            <pc:sldMk cId="4267555939" sldId="2007579165"/>
            <ac:spMk id="8" creationId="{3E988DE1-12E0-BD5E-1342-649D0CF1A2A4}"/>
          </ac:spMkLst>
        </pc:spChg>
        <pc:picChg chg="add mod ord">
          <ac:chgData name="Courtney Burke" userId="369d76cc-07d4-481a-bd36-916c33cf4cbe" providerId="ADAL" clId="{161372A4-DAB5-4882-922B-D1FB4DDB3B23}" dt="2025-07-22T20:59:06.308" v="174" actId="14100"/>
          <ac:picMkLst>
            <pc:docMk/>
            <pc:sldMk cId="4267555939" sldId="2007579165"/>
            <ac:picMk id="7" creationId="{C2CC05EE-90AB-A1B1-D5F0-58CF286513D4}"/>
          </ac:picMkLst>
        </pc:picChg>
        <pc:picChg chg="add mod">
          <ac:chgData name="Courtney Burke" userId="369d76cc-07d4-481a-bd36-916c33cf4cbe" providerId="ADAL" clId="{161372A4-DAB5-4882-922B-D1FB4DDB3B23}" dt="2025-07-22T20:59:06.308" v="174" actId="14100"/>
          <ac:picMkLst>
            <pc:docMk/>
            <pc:sldMk cId="4267555939" sldId="2007579165"/>
            <ac:picMk id="10" creationId="{59A20379-7404-CC66-CD38-EF5E3902549E}"/>
          </ac:picMkLst>
        </pc:picChg>
      </pc:sldChg>
      <pc:sldChg chg="addSp delSp modSp mod">
        <pc:chgData name="Courtney Burke" userId="369d76cc-07d4-481a-bd36-916c33cf4cbe" providerId="ADAL" clId="{161372A4-DAB5-4882-922B-D1FB4DDB3B23}" dt="2025-07-24T20:19:01.659" v="218" actId="1076"/>
        <pc:sldMkLst>
          <pc:docMk/>
          <pc:sldMk cId="1262078327" sldId="2007579185"/>
        </pc:sldMkLst>
        <pc:spChg chg="mod">
          <ac:chgData name="Courtney Burke" userId="369d76cc-07d4-481a-bd36-916c33cf4cbe" providerId="ADAL" clId="{161372A4-DAB5-4882-922B-D1FB4DDB3B23}" dt="2025-07-24T19:52:59.795" v="215" actId="13926"/>
          <ac:spMkLst>
            <pc:docMk/>
            <pc:sldMk cId="1262078327" sldId="2007579185"/>
            <ac:spMk id="2" creationId="{9F953C18-9A66-0D96-BEA4-1E98C4DE3C5C}"/>
          </ac:spMkLst>
        </pc:spChg>
        <pc:spChg chg="mod">
          <ac:chgData name="Courtney Burke" userId="369d76cc-07d4-481a-bd36-916c33cf4cbe" providerId="ADAL" clId="{161372A4-DAB5-4882-922B-D1FB4DDB3B23}" dt="2025-07-24T18:43:01.013" v="196" actId="20577"/>
          <ac:spMkLst>
            <pc:docMk/>
            <pc:sldMk cId="1262078327" sldId="2007579185"/>
            <ac:spMk id="8" creationId="{B9D077DA-F02B-636D-1F26-3EF66F5E792D}"/>
          </ac:spMkLst>
        </pc:spChg>
        <pc:picChg chg="add mod">
          <ac:chgData name="Courtney Burke" userId="369d76cc-07d4-481a-bd36-916c33cf4cbe" providerId="ADAL" clId="{161372A4-DAB5-4882-922B-D1FB4DDB3B23}" dt="2025-07-24T19:53:05.494" v="216" actId="14100"/>
          <ac:picMkLst>
            <pc:docMk/>
            <pc:sldMk cId="1262078327" sldId="2007579185"/>
            <ac:picMk id="7" creationId="{E231F701-3896-EE0C-A221-39374DB4C6A5}"/>
          </ac:picMkLst>
        </pc:picChg>
        <pc:picChg chg="mod">
          <ac:chgData name="Courtney Burke" userId="369d76cc-07d4-481a-bd36-916c33cf4cbe" providerId="ADAL" clId="{161372A4-DAB5-4882-922B-D1FB4DDB3B23}" dt="2025-07-24T20:19:01.659" v="218" actId="1076"/>
          <ac:picMkLst>
            <pc:docMk/>
            <pc:sldMk cId="1262078327" sldId="2007579185"/>
            <ac:picMk id="10" creationId="{7ECA1F41-24DE-5BCE-4E2B-D00268536791}"/>
          </ac:picMkLst>
        </pc:picChg>
        <pc:picChg chg="add mod ord">
          <ac:chgData name="Courtney Burke" userId="369d76cc-07d4-481a-bd36-916c33cf4cbe" providerId="ADAL" clId="{161372A4-DAB5-4882-922B-D1FB4DDB3B23}" dt="2025-07-24T19:53:07.082" v="217" actId="1076"/>
          <ac:picMkLst>
            <pc:docMk/>
            <pc:sldMk cId="1262078327" sldId="2007579185"/>
            <ac:picMk id="11" creationId="{CA3FD538-4B03-A54A-1DC3-4D0575F7570F}"/>
          </ac:picMkLst>
        </pc:picChg>
      </pc:sldChg>
      <pc:sldChg chg="addSp delSp modSp mod">
        <pc:chgData name="Courtney Burke" userId="369d76cc-07d4-481a-bd36-916c33cf4cbe" providerId="ADAL" clId="{161372A4-DAB5-4882-922B-D1FB4DDB3B23}" dt="2025-07-31T19:32:52.910" v="272" actId="1076"/>
        <pc:sldMkLst>
          <pc:docMk/>
          <pc:sldMk cId="2328938149" sldId="2007579186"/>
        </pc:sldMkLst>
        <pc:spChg chg="add del mod">
          <ac:chgData name="Courtney Burke" userId="369d76cc-07d4-481a-bd36-916c33cf4cbe" providerId="ADAL" clId="{161372A4-DAB5-4882-922B-D1FB4DDB3B23}" dt="2025-07-31T19:29:46.997" v="252" actId="478"/>
          <ac:spMkLst>
            <pc:docMk/>
            <pc:sldMk cId="2328938149" sldId="2007579186"/>
            <ac:spMk id="3" creationId="{EAEC9242-82B6-40E1-0C1C-BD8732F23046}"/>
          </ac:spMkLst>
        </pc:spChg>
        <pc:spChg chg="mod">
          <ac:chgData name="Courtney Burke" userId="369d76cc-07d4-481a-bd36-916c33cf4cbe" providerId="ADAL" clId="{161372A4-DAB5-4882-922B-D1FB4DDB3B23}" dt="2025-07-31T19:29:49.362" v="253" actId="13926"/>
          <ac:spMkLst>
            <pc:docMk/>
            <pc:sldMk cId="2328938149" sldId="2007579186"/>
            <ac:spMk id="4" creationId="{FAE1D2AA-CFA7-F312-CF25-E25462499397}"/>
          </ac:spMkLst>
        </pc:spChg>
        <pc:picChg chg="add mod">
          <ac:chgData name="Courtney Burke" userId="369d76cc-07d4-481a-bd36-916c33cf4cbe" providerId="ADAL" clId="{161372A4-DAB5-4882-922B-D1FB4DDB3B23}" dt="2025-07-31T19:32:50.399" v="271" actId="1076"/>
          <ac:picMkLst>
            <pc:docMk/>
            <pc:sldMk cId="2328938149" sldId="2007579186"/>
            <ac:picMk id="7" creationId="{615544CA-3051-6746-99E9-1B0F34E3EC59}"/>
          </ac:picMkLst>
        </pc:picChg>
        <pc:picChg chg="mod">
          <ac:chgData name="Courtney Burke" userId="369d76cc-07d4-481a-bd36-916c33cf4cbe" providerId="ADAL" clId="{161372A4-DAB5-4882-922B-D1FB4DDB3B23}" dt="2025-07-25T19:16:55.400" v="251" actId="1037"/>
          <ac:picMkLst>
            <pc:docMk/>
            <pc:sldMk cId="2328938149" sldId="2007579186"/>
            <ac:picMk id="9" creationId="{E85BA29F-7F0B-2B4D-BFAC-3D5C4D11C76B}"/>
          </ac:picMkLst>
        </pc:picChg>
        <pc:picChg chg="add mod ord">
          <ac:chgData name="Courtney Burke" userId="369d76cc-07d4-481a-bd36-916c33cf4cbe" providerId="ADAL" clId="{161372A4-DAB5-4882-922B-D1FB4DDB3B23}" dt="2025-07-31T19:32:52.910" v="272" actId="1076"/>
          <ac:picMkLst>
            <pc:docMk/>
            <pc:sldMk cId="2328938149" sldId="2007579186"/>
            <ac:picMk id="10" creationId="{B31AC43A-3A08-13B8-DAED-99DB3BEF127B}"/>
          </ac:picMkLst>
        </pc:picChg>
        <pc:picChg chg="del">
          <ac:chgData name="Courtney Burke" userId="369d76cc-07d4-481a-bd36-916c33cf4cbe" providerId="ADAL" clId="{161372A4-DAB5-4882-922B-D1FB4DDB3B23}" dt="2025-07-31T19:31:48.445" v="256" actId="478"/>
          <ac:picMkLst>
            <pc:docMk/>
            <pc:sldMk cId="2328938149" sldId="2007579186"/>
            <ac:picMk id="12" creationId="{2EE09DF7-61A7-AA33-1564-5DCDE168AF0D}"/>
          </ac:picMkLst>
        </pc:picChg>
        <pc:picChg chg="del mod">
          <ac:chgData name="Courtney Burke" userId="369d76cc-07d4-481a-bd36-916c33cf4cbe" providerId="ADAL" clId="{161372A4-DAB5-4882-922B-D1FB4DDB3B23}" dt="2025-07-31T19:32:30.385" v="262" actId="478"/>
          <ac:picMkLst>
            <pc:docMk/>
            <pc:sldMk cId="2328938149" sldId="2007579186"/>
            <ac:picMk id="14" creationId="{EB8806F9-FE3B-46A0-775B-61B9871B2A87}"/>
          </ac:picMkLst>
        </pc:picChg>
      </pc:sldChg>
      <pc:sldChg chg="modSp mod">
        <pc:chgData name="Courtney Burke" userId="369d76cc-07d4-481a-bd36-916c33cf4cbe" providerId="ADAL" clId="{161372A4-DAB5-4882-922B-D1FB4DDB3B23}" dt="2025-06-30T16:17:10.791" v="79" actId="255"/>
        <pc:sldMkLst>
          <pc:docMk/>
          <pc:sldMk cId="2063896042" sldId="20075792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457" cy="462321"/>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935996" y="1"/>
            <a:ext cx="3012457" cy="462321"/>
          </a:xfrm>
          <a:prstGeom prst="rect">
            <a:avLst/>
          </a:prstGeom>
        </p:spPr>
        <p:txBody>
          <a:bodyPr vert="horz" lIns="91440" tIns="45720" rIns="91440" bIns="45720" rtlCol="0"/>
          <a:lstStyle>
            <a:lvl1pPr algn="r">
              <a:defRPr sz="1200"/>
            </a:lvl1pPr>
          </a:lstStyle>
          <a:p>
            <a:fld id="{61B5C54D-2C19-4125-968F-3903584745FD}" type="datetimeFigureOut">
              <a:rPr lang="en-IE" smtClean="0"/>
              <a:t>31/07/2025</a:t>
            </a:fld>
            <a:endParaRPr lang="en-IE"/>
          </a:p>
        </p:txBody>
      </p:sp>
      <p:sp>
        <p:nvSpPr>
          <p:cNvPr id="4" name="Footer Placeholder 3"/>
          <p:cNvSpPr>
            <a:spLocks noGrp="1"/>
          </p:cNvSpPr>
          <p:nvPr>
            <p:ph type="ftr" sz="quarter" idx="2"/>
          </p:nvPr>
        </p:nvSpPr>
        <p:spPr>
          <a:xfrm>
            <a:off x="0" y="8773755"/>
            <a:ext cx="3012457" cy="462321"/>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935996" y="8773755"/>
            <a:ext cx="3012457" cy="462321"/>
          </a:xfrm>
          <a:prstGeom prst="rect">
            <a:avLst/>
          </a:prstGeom>
        </p:spPr>
        <p:txBody>
          <a:bodyPr vert="horz" lIns="91440" tIns="45720" rIns="91440" bIns="45720" rtlCol="0" anchor="b"/>
          <a:lstStyle>
            <a:lvl1pPr algn="r">
              <a:defRPr sz="1200"/>
            </a:lvl1pPr>
          </a:lstStyle>
          <a:p>
            <a:fld id="{063CA17C-8BF8-446E-B00E-90FF84B5AC0E}" type="slidenum">
              <a:rPr lang="en-IE" smtClean="0"/>
              <a:t>‹#›</a:t>
            </a:fld>
            <a:endParaRPr lang="en-IE"/>
          </a:p>
        </p:txBody>
      </p:sp>
    </p:spTree>
    <p:extLst>
      <p:ext uri="{BB962C8B-B14F-4D97-AF65-F5344CB8AC3E}">
        <p14:creationId xmlns:p14="http://schemas.microsoft.com/office/powerpoint/2010/main" val="3510752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0D2E50EC-8CF9-B14A-A74C-5F6850CA225C}" type="datetimeFigureOut">
              <a:rPr lang="en-US" smtClean="0"/>
              <a:t>7/31/2025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71F9D5DD-ACA7-F840-B1B7-9E1A7F22A19F}" type="slidenum">
              <a:rPr lang="en-US" smtClean="0"/>
              <a:t>‹#›</a:t>
            </a:fld>
            <a:endParaRPr lang="en-US"/>
          </a:p>
        </p:txBody>
      </p:sp>
    </p:spTree>
    <p:extLst>
      <p:ext uri="{BB962C8B-B14F-4D97-AF65-F5344CB8AC3E}">
        <p14:creationId xmlns:p14="http://schemas.microsoft.com/office/powerpoint/2010/main" val="225639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6BE4C-CF11-4491-8CBD-AAE59F8151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95563" y="1583578"/>
            <a:ext cx="4559897" cy="1748778"/>
          </a:xfrm>
          <a:prstGeom prst="rect">
            <a:avLst/>
          </a:prstGeom>
        </p:spPr>
      </p:pic>
      <p:pic>
        <p:nvPicPr>
          <p:cNvPr id="3" name="Picture 2">
            <a:extLst>
              <a:ext uri="{FF2B5EF4-FFF2-40B4-BE49-F238E27FC236}">
                <a16:creationId xmlns:a16="http://schemas.microsoft.com/office/drawing/2014/main" id="{C7E58A23-A55E-4A3E-AC76-54DCAF7EBC0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21570" y="4441118"/>
            <a:ext cx="4670430" cy="2445757"/>
          </a:xfrm>
          <a:prstGeom prst="rect">
            <a:avLst/>
          </a:prstGeom>
        </p:spPr>
      </p:pic>
      <p:sp>
        <p:nvSpPr>
          <p:cNvPr id="4" name="Subtitle 2">
            <a:extLst>
              <a:ext uri="{FF2B5EF4-FFF2-40B4-BE49-F238E27FC236}">
                <a16:creationId xmlns:a16="http://schemas.microsoft.com/office/drawing/2014/main" id="{CB46FE5D-3742-4427-9C5B-94ED5EE98C02}"/>
              </a:ext>
            </a:extLst>
          </p:cNvPr>
          <p:cNvSpPr>
            <a:spLocks noGrp="1"/>
          </p:cNvSpPr>
          <p:nvPr>
            <p:ph type="subTitle" idx="1" hasCustomPrompt="1"/>
          </p:nvPr>
        </p:nvSpPr>
        <p:spPr>
          <a:xfrm>
            <a:off x="0" y="3602038"/>
            <a:ext cx="12192000" cy="1655762"/>
          </a:xfrm>
          <a:prstGeom prst="rect">
            <a:avLst/>
          </a:prstGeom>
        </p:spPr>
        <p:txBody>
          <a:bodyPr>
            <a:normAutofit/>
          </a:bodyPr>
          <a:lstStyle>
            <a:lvl1pPr marL="0" indent="0" algn="ctr">
              <a:buFont typeface="Arial" panose="020B0604020202020204" pitchFamily="34" charset="0"/>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ctr">
              <a:buFont typeface="Arial" panose="020B0604020202020204" pitchFamily="34" charset="0"/>
              <a:buNone/>
            </a:pPr>
            <a:r>
              <a:rPr lang="en-US">
                <a:solidFill>
                  <a:srgbClr val="000000"/>
                </a:solidFill>
                <a:latin typeface="Arial" panose="020B0604020202020204" pitchFamily="34" charset="0"/>
                <a:cs typeface="Arial" panose="020B0604020202020204" pitchFamily="34" charset="0"/>
              </a:rPr>
              <a:t>Presentation Title</a:t>
            </a:r>
          </a:p>
        </p:txBody>
      </p:sp>
      <p:sp>
        <p:nvSpPr>
          <p:cNvPr id="6" name="Rectangle 5">
            <a:extLst>
              <a:ext uri="{FF2B5EF4-FFF2-40B4-BE49-F238E27FC236}">
                <a16:creationId xmlns:a16="http://schemas.microsoft.com/office/drawing/2014/main" id="{2D62F0E1-1300-8A48-AACD-6B213DBB7A77}"/>
              </a:ext>
            </a:extLst>
          </p:cNvPr>
          <p:cNvSpPr/>
          <p:nvPr userDrawn="1"/>
        </p:nvSpPr>
        <p:spPr>
          <a:xfrm>
            <a:off x="99391" y="6281530"/>
            <a:ext cx="1093305" cy="477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844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586FA4-FBF2-4332-BD92-04788C6B2E04}"/>
              </a:ext>
            </a:extLst>
          </p:cNvPr>
          <p:cNvSpPr>
            <a:spLocks noGrp="1"/>
          </p:cNvSpPr>
          <p:nvPr>
            <p:ph type="title"/>
          </p:nvPr>
        </p:nvSpPr>
        <p:spPr>
          <a:xfrm>
            <a:off x="511419" y="0"/>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0404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7686-6B32-40F2-919E-6A8EB10DA48C}"/>
              </a:ext>
            </a:extLst>
          </p:cNvPr>
          <p:cNvSpPr>
            <a:spLocks noGrp="1"/>
          </p:cNvSpPr>
          <p:nvPr>
            <p:ph type="title"/>
          </p:nvPr>
        </p:nvSpPr>
        <p:spPr>
          <a:xfrm>
            <a:off x="531936" y="457200"/>
            <a:ext cx="4240090"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3C33F-B546-4CFD-8127-11D65F95AEB8}"/>
              </a:ext>
            </a:extLst>
          </p:cNvPr>
          <p:cNvSpPr>
            <a:spLocks noGrp="1"/>
          </p:cNvSpPr>
          <p:nvPr>
            <p:ph idx="1"/>
          </p:nvPr>
        </p:nvSpPr>
        <p:spPr>
          <a:xfrm>
            <a:off x="5183188" y="457201"/>
            <a:ext cx="6476876"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53DEC-61C0-4EB7-ADA5-282445E8428D}"/>
              </a:ext>
            </a:extLst>
          </p:cNvPr>
          <p:cNvSpPr>
            <a:spLocks noGrp="1"/>
          </p:cNvSpPr>
          <p:nvPr>
            <p:ph type="body" sz="half" idx="2"/>
          </p:nvPr>
        </p:nvSpPr>
        <p:spPr>
          <a:xfrm>
            <a:off x="531936" y="2057400"/>
            <a:ext cx="424009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569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93BC-A4EE-4971-96B7-77BDA44C1CC0}"/>
              </a:ext>
            </a:extLst>
          </p:cNvPr>
          <p:cNvSpPr>
            <a:spLocks noGrp="1"/>
          </p:cNvSpPr>
          <p:nvPr>
            <p:ph type="title"/>
          </p:nvPr>
        </p:nvSpPr>
        <p:spPr>
          <a:xfrm>
            <a:off x="567104" y="457200"/>
            <a:ext cx="4204921"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60CEB7-776C-49E4-9FB9-6F88017A7D1B}"/>
              </a:ext>
            </a:extLst>
          </p:cNvPr>
          <p:cNvSpPr>
            <a:spLocks noGrp="1"/>
          </p:cNvSpPr>
          <p:nvPr>
            <p:ph type="pic" idx="1"/>
          </p:nvPr>
        </p:nvSpPr>
        <p:spPr>
          <a:xfrm>
            <a:off x="5183187" y="457201"/>
            <a:ext cx="6492997"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FE5D677-6E29-4736-9C43-A3EADE65C9F8}"/>
              </a:ext>
            </a:extLst>
          </p:cNvPr>
          <p:cNvSpPr>
            <a:spLocks noGrp="1"/>
          </p:cNvSpPr>
          <p:nvPr>
            <p:ph type="body" sz="half" idx="2"/>
          </p:nvPr>
        </p:nvSpPr>
        <p:spPr>
          <a:xfrm>
            <a:off x="567104" y="2057400"/>
            <a:ext cx="420492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0655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roved BNI Col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2FAFB-F83D-414B-BD74-017615231079}"/>
              </a:ext>
            </a:extLst>
          </p:cNvPr>
          <p:cNvPicPr>
            <a:picLocks noChangeAspect="1"/>
          </p:cNvPicPr>
          <p:nvPr userDrawn="1"/>
        </p:nvPicPr>
        <p:blipFill>
          <a:blip r:embed="rId2"/>
          <a:stretch>
            <a:fillRect/>
          </a:stretch>
        </p:blipFill>
        <p:spPr>
          <a:xfrm>
            <a:off x="373022" y="180295"/>
            <a:ext cx="8040218" cy="5898923"/>
          </a:xfrm>
          <a:prstGeom prst="rect">
            <a:avLst/>
          </a:prstGeom>
        </p:spPr>
      </p:pic>
      <p:sp>
        <p:nvSpPr>
          <p:cNvPr id="5" name="TextBox 4">
            <a:extLst>
              <a:ext uri="{FF2B5EF4-FFF2-40B4-BE49-F238E27FC236}">
                <a16:creationId xmlns:a16="http://schemas.microsoft.com/office/drawing/2014/main" id="{341B0871-CEA7-46DD-9295-03BD20968DF0}"/>
              </a:ext>
            </a:extLst>
          </p:cNvPr>
          <p:cNvSpPr txBox="1"/>
          <p:nvPr userDrawn="1"/>
        </p:nvSpPr>
        <p:spPr>
          <a:xfrm>
            <a:off x="9608423" y="1335348"/>
            <a:ext cx="1082348" cy="738664"/>
          </a:xfrm>
          <a:prstGeom prst="rect">
            <a:avLst/>
          </a:prstGeom>
          <a:noFill/>
        </p:spPr>
        <p:txBody>
          <a:bodyPr wrap="none" rtlCol="0">
            <a:spAutoFit/>
          </a:bodyPr>
          <a:lstStyle/>
          <a:p>
            <a:pPr algn="ctr"/>
            <a:r>
              <a:rPr lang="en-US" sz="1800" b="1"/>
              <a:t>Do Not </a:t>
            </a:r>
          </a:p>
          <a:p>
            <a:pPr algn="ctr"/>
            <a:r>
              <a:rPr lang="en-US" sz="1200" b="1"/>
              <a:t>Use Other </a:t>
            </a:r>
          </a:p>
          <a:p>
            <a:pPr algn="ctr"/>
            <a:r>
              <a:rPr lang="en-US" sz="1200" b="1"/>
              <a:t>Hues of Red</a:t>
            </a:r>
          </a:p>
        </p:txBody>
      </p:sp>
      <p:pic>
        <p:nvPicPr>
          <p:cNvPr id="6" name="Picture 5">
            <a:extLst>
              <a:ext uri="{FF2B5EF4-FFF2-40B4-BE49-F238E27FC236}">
                <a16:creationId xmlns:a16="http://schemas.microsoft.com/office/drawing/2014/main" id="{C8F96E87-288D-4E18-A7F4-14D5E33EA9F1}"/>
              </a:ext>
            </a:extLst>
          </p:cNvPr>
          <p:cNvPicPr>
            <a:picLocks noChangeAspect="1"/>
          </p:cNvPicPr>
          <p:nvPr userDrawn="1"/>
        </p:nvPicPr>
        <p:blipFill>
          <a:blip r:embed="rId3"/>
          <a:stretch>
            <a:fillRect/>
          </a:stretch>
        </p:blipFill>
        <p:spPr>
          <a:xfrm>
            <a:off x="9638509" y="2179337"/>
            <a:ext cx="1022176" cy="3737871"/>
          </a:xfrm>
          <a:prstGeom prst="rect">
            <a:avLst/>
          </a:prstGeom>
        </p:spPr>
      </p:pic>
      <p:pic>
        <p:nvPicPr>
          <p:cNvPr id="8" name="Picture 7">
            <a:extLst>
              <a:ext uri="{FF2B5EF4-FFF2-40B4-BE49-F238E27FC236}">
                <a16:creationId xmlns:a16="http://schemas.microsoft.com/office/drawing/2014/main" id="{59D0FA09-E4C1-4D59-B18D-D09636FDA630}"/>
              </a:ext>
            </a:extLst>
          </p:cNvPr>
          <p:cNvPicPr>
            <a:picLocks noChangeAspect="1"/>
          </p:cNvPicPr>
          <p:nvPr userDrawn="1"/>
        </p:nvPicPr>
        <p:blipFill rotWithShape="1">
          <a:blip r:embed="rId4"/>
          <a:srcRect l="34827" t="35301" r="34948" b="37973"/>
          <a:stretch/>
        </p:blipFill>
        <p:spPr>
          <a:xfrm>
            <a:off x="9309718" y="2787508"/>
            <a:ext cx="1679758" cy="2735144"/>
          </a:xfrm>
          <a:prstGeom prst="rect">
            <a:avLst/>
          </a:prstGeom>
        </p:spPr>
      </p:pic>
    </p:spTree>
    <p:extLst>
      <p:ext uri="{BB962C8B-B14F-4D97-AF65-F5344CB8AC3E}">
        <p14:creationId xmlns:p14="http://schemas.microsoft.com/office/powerpoint/2010/main" val="1877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6BE4C-CF11-4491-8CBD-AAE59F8151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95563" y="1583578"/>
            <a:ext cx="4559897" cy="1748778"/>
          </a:xfrm>
          <a:prstGeom prst="rect">
            <a:avLst/>
          </a:prstGeom>
        </p:spPr>
      </p:pic>
      <p:pic>
        <p:nvPicPr>
          <p:cNvPr id="3" name="Picture 2">
            <a:extLst>
              <a:ext uri="{FF2B5EF4-FFF2-40B4-BE49-F238E27FC236}">
                <a16:creationId xmlns:a16="http://schemas.microsoft.com/office/drawing/2014/main" id="{C7E58A23-A55E-4A3E-AC76-54DCAF7EBC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21570" y="4441118"/>
            <a:ext cx="4670430" cy="2445757"/>
          </a:xfrm>
          <a:prstGeom prst="rect">
            <a:avLst/>
          </a:prstGeom>
        </p:spPr>
      </p:pic>
      <p:sp>
        <p:nvSpPr>
          <p:cNvPr id="4" name="Subtitle 2">
            <a:extLst>
              <a:ext uri="{FF2B5EF4-FFF2-40B4-BE49-F238E27FC236}">
                <a16:creationId xmlns:a16="http://schemas.microsoft.com/office/drawing/2014/main" id="{CB46FE5D-3742-4427-9C5B-94ED5EE98C02}"/>
              </a:ext>
            </a:extLst>
          </p:cNvPr>
          <p:cNvSpPr>
            <a:spLocks noGrp="1"/>
          </p:cNvSpPr>
          <p:nvPr>
            <p:ph type="subTitle" idx="1" hasCustomPrompt="1"/>
          </p:nvPr>
        </p:nvSpPr>
        <p:spPr>
          <a:xfrm>
            <a:off x="0" y="3602038"/>
            <a:ext cx="12192000" cy="1655762"/>
          </a:xfrm>
          <a:prstGeom prst="rect">
            <a:avLst/>
          </a:prstGeom>
        </p:spPr>
        <p:txBody>
          <a:bodyPr>
            <a:normAutofit/>
          </a:bodyPr>
          <a:lstStyle>
            <a:lvl1pPr marL="0" indent="0" algn="ctr">
              <a:buFont typeface="Arial" panose="020B0604020202020204" pitchFamily="34" charset="0"/>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ctr">
              <a:buFont typeface="Arial" panose="020B0604020202020204" pitchFamily="34" charset="0"/>
              <a:buNone/>
            </a:pPr>
            <a:r>
              <a:rPr lang="en-US">
                <a:solidFill>
                  <a:srgbClr val="000000"/>
                </a:solidFill>
                <a:latin typeface="Arial" panose="020B0604020202020204" pitchFamily="34" charset="0"/>
                <a:cs typeface="Arial" panose="020B0604020202020204" pitchFamily="34" charset="0"/>
              </a:rPr>
              <a:t>Presentation Title</a:t>
            </a:r>
          </a:p>
        </p:txBody>
      </p:sp>
      <p:sp>
        <p:nvSpPr>
          <p:cNvPr id="6" name="Rectangle 5">
            <a:extLst>
              <a:ext uri="{FF2B5EF4-FFF2-40B4-BE49-F238E27FC236}">
                <a16:creationId xmlns:a16="http://schemas.microsoft.com/office/drawing/2014/main" id="{2D62F0E1-1300-8A48-AACD-6B213DBB7A77}"/>
              </a:ext>
            </a:extLst>
          </p:cNvPr>
          <p:cNvSpPr/>
          <p:nvPr/>
        </p:nvSpPr>
        <p:spPr>
          <a:xfrm>
            <a:off x="99391" y="6281530"/>
            <a:ext cx="1093305" cy="477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CB03896-1836-41B9-A806-B5F36E2DA101}"/>
              </a:ext>
            </a:extLst>
          </p:cNvPr>
          <p:cNvSpPr>
            <a:spLocks noGrp="1"/>
          </p:cNvSpPr>
          <p:nvPr>
            <p:ph type="title"/>
          </p:nvPr>
        </p:nvSpPr>
        <p:spPr>
          <a:xfrm>
            <a:off x="565417" y="6449"/>
            <a:ext cx="11169161" cy="1056176"/>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9">
            <a:extLst>
              <a:ext uri="{FF2B5EF4-FFF2-40B4-BE49-F238E27FC236}">
                <a16:creationId xmlns:a16="http://schemas.microsoft.com/office/drawing/2014/main" id="{9D4A6CE3-C6CD-4F12-A37E-7F5614E328CB}"/>
              </a:ext>
            </a:extLst>
          </p:cNvPr>
          <p:cNvSpPr>
            <a:spLocks noGrp="1"/>
          </p:cNvSpPr>
          <p:nvPr>
            <p:ph type="body" sz="quarter" idx="10"/>
          </p:nvPr>
        </p:nvSpPr>
        <p:spPr>
          <a:xfrm>
            <a:off x="564928" y="1062625"/>
            <a:ext cx="11169650"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273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86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53F0AD-3B13-4F44-A3E7-9E4FF959C877}"/>
              </a:ext>
            </a:extLst>
          </p:cNvPr>
          <p:cNvSpPr>
            <a:spLocks noGrp="1"/>
          </p:cNvSpPr>
          <p:nvPr>
            <p:ph type="body" sz="half" idx="2"/>
          </p:nvPr>
        </p:nvSpPr>
        <p:spPr>
          <a:xfrm>
            <a:off x="650947" y="1894865"/>
            <a:ext cx="4633165" cy="405363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6">
            <a:extLst>
              <a:ext uri="{FF2B5EF4-FFF2-40B4-BE49-F238E27FC236}">
                <a16:creationId xmlns:a16="http://schemas.microsoft.com/office/drawing/2014/main" id="{A02796F8-C0C4-47AB-9E5E-220358CF2E19}"/>
              </a:ext>
            </a:extLst>
          </p:cNvPr>
          <p:cNvSpPr>
            <a:spLocks noGrp="1"/>
          </p:cNvSpPr>
          <p:nvPr>
            <p:ph type="body" sz="quarter" idx="10" hasCustomPrompt="1"/>
          </p:nvPr>
        </p:nvSpPr>
        <p:spPr>
          <a:xfrm>
            <a:off x="633849" y="536713"/>
            <a:ext cx="4650263" cy="1182756"/>
          </a:xfrm>
        </p:spPr>
        <p:txBody>
          <a:bodyPr>
            <a:noAutofit/>
          </a:bodyPr>
          <a:lstStyle>
            <a:lvl1pPr marL="0" indent="0">
              <a:buNone/>
              <a:defRPr sz="3200" b="1" baseline="0"/>
            </a:lvl1pPr>
          </a:lstStyle>
          <a:p>
            <a:pPr lvl="0"/>
            <a:r>
              <a:rPr lang="en-US"/>
              <a:t>Click to edit Master Title</a:t>
            </a:r>
          </a:p>
        </p:txBody>
      </p:sp>
      <p:sp>
        <p:nvSpPr>
          <p:cNvPr id="2" name="Right Triangle 1">
            <a:extLst>
              <a:ext uri="{FF2B5EF4-FFF2-40B4-BE49-F238E27FC236}">
                <a16:creationId xmlns:a16="http://schemas.microsoft.com/office/drawing/2014/main" id="{9778B11E-866D-314C-BBC2-98B616473B29}"/>
              </a:ext>
            </a:extLst>
          </p:cNvPr>
          <p:cNvSpPr/>
          <p:nvPr/>
        </p:nvSpPr>
        <p:spPr>
          <a:xfrm rot="5400000">
            <a:off x="5888749" y="656994"/>
            <a:ext cx="2124949" cy="2124949"/>
          </a:xfrm>
          <a:prstGeom prst="rtTriangle">
            <a:avLst/>
          </a:prstGeom>
          <a:solidFill>
            <a:srgbClr val="CF203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A0068319-38CA-416F-9C63-2CD7C3ECD01F}"/>
              </a:ext>
            </a:extLst>
          </p:cNvPr>
          <p:cNvSpPr>
            <a:spLocks noGrp="1"/>
          </p:cNvSpPr>
          <p:nvPr>
            <p:ph type="pic" sz="quarter" idx="12"/>
          </p:nvPr>
        </p:nvSpPr>
        <p:spPr>
          <a:xfrm>
            <a:off x="6335910" y="1036061"/>
            <a:ext cx="5033400" cy="4713329"/>
          </a:xfrm>
          <a:solidFill>
            <a:schemeClr val="bg1">
              <a:lumMod val="8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489187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9070-5776-406C-8382-D7F41968F1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AA7636-6A95-4962-8FC3-CD9A098895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89186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AA939-0FF4-4CB2-997A-32C484386D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11182" y="2079171"/>
            <a:ext cx="9180818" cy="4807705"/>
          </a:xfrm>
          <a:prstGeom prst="rect">
            <a:avLst/>
          </a:prstGeom>
        </p:spPr>
      </p:pic>
      <p:sp>
        <p:nvSpPr>
          <p:cNvPr id="3" name="Title 1">
            <a:extLst>
              <a:ext uri="{FF2B5EF4-FFF2-40B4-BE49-F238E27FC236}">
                <a16:creationId xmlns:a16="http://schemas.microsoft.com/office/drawing/2014/main" id="{B5913E43-253A-4125-B6B5-4CEF7FFE1131}"/>
              </a:ext>
            </a:extLst>
          </p:cNvPr>
          <p:cNvSpPr>
            <a:spLocks noGrp="1"/>
          </p:cNvSpPr>
          <p:nvPr>
            <p:ph type="ctrTitle"/>
          </p:nvPr>
        </p:nvSpPr>
        <p:spPr>
          <a:xfrm>
            <a:off x="1524000" y="1350963"/>
            <a:ext cx="9144000" cy="2387600"/>
          </a:xfrm>
          <a:prstGeom prst="rect">
            <a:avLst/>
          </a:prstGeo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00249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CB03896-1836-41B9-A806-B5F36E2DA101}"/>
              </a:ext>
            </a:extLst>
          </p:cNvPr>
          <p:cNvSpPr>
            <a:spLocks noGrp="1"/>
          </p:cNvSpPr>
          <p:nvPr>
            <p:ph type="title"/>
          </p:nvPr>
        </p:nvSpPr>
        <p:spPr>
          <a:xfrm>
            <a:off x="565417" y="6449"/>
            <a:ext cx="11169161" cy="1056176"/>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9">
            <a:extLst>
              <a:ext uri="{FF2B5EF4-FFF2-40B4-BE49-F238E27FC236}">
                <a16:creationId xmlns:a16="http://schemas.microsoft.com/office/drawing/2014/main" id="{9D4A6CE3-C6CD-4F12-A37E-7F5614E328CB}"/>
              </a:ext>
            </a:extLst>
          </p:cNvPr>
          <p:cNvSpPr>
            <a:spLocks noGrp="1"/>
          </p:cNvSpPr>
          <p:nvPr>
            <p:ph type="body" sz="quarter" idx="10"/>
          </p:nvPr>
        </p:nvSpPr>
        <p:spPr>
          <a:xfrm>
            <a:off x="564928" y="1062625"/>
            <a:ext cx="11169650"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955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0CE6-DD4D-4A54-BB74-EAA301F308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A86A5-11A9-420F-A5E0-3221F4CF36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4020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0A4F7-B89C-4624-8C53-A901EAA33858}"/>
              </a:ext>
            </a:extLst>
          </p:cNvPr>
          <p:cNvSpPr>
            <a:spLocks noGrp="1"/>
          </p:cNvSpPr>
          <p:nvPr>
            <p:ph sz="half" idx="1"/>
          </p:nvPr>
        </p:nvSpPr>
        <p:spPr>
          <a:xfrm>
            <a:off x="587619" y="1058579"/>
            <a:ext cx="5490797" cy="43255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6ACEA7-0846-429C-BA19-B33ACF12A072}"/>
              </a:ext>
            </a:extLst>
          </p:cNvPr>
          <p:cNvSpPr>
            <a:spLocks noGrp="1"/>
          </p:cNvSpPr>
          <p:nvPr>
            <p:ph sz="half" idx="2"/>
          </p:nvPr>
        </p:nvSpPr>
        <p:spPr>
          <a:xfrm>
            <a:off x="6230816" y="1058579"/>
            <a:ext cx="552596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E1BF993A-EF70-465C-BBD6-E10F4F0DF007}"/>
              </a:ext>
            </a:extLst>
          </p:cNvPr>
          <p:cNvSpPr>
            <a:spLocks noGrp="1"/>
          </p:cNvSpPr>
          <p:nvPr>
            <p:ph type="title"/>
          </p:nvPr>
        </p:nvSpPr>
        <p:spPr>
          <a:xfrm>
            <a:off x="587619" y="2403"/>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28819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D045EC-518F-4A5B-9F10-F6FEAAD33B88}"/>
              </a:ext>
            </a:extLst>
          </p:cNvPr>
          <p:cNvSpPr>
            <a:spLocks noGrp="1"/>
          </p:cNvSpPr>
          <p:nvPr>
            <p:ph type="body" idx="1"/>
          </p:nvPr>
        </p:nvSpPr>
        <p:spPr>
          <a:xfrm>
            <a:off x="530999" y="1075713"/>
            <a:ext cx="546857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8D648-BB84-4A24-8F33-2462403CD35D}"/>
              </a:ext>
            </a:extLst>
          </p:cNvPr>
          <p:cNvSpPr>
            <a:spLocks noGrp="1"/>
          </p:cNvSpPr>
          <p:nvPr>
            <p:ph sz="half" idx="2"/>
          </p:nvPr>
        </p:nvSpPr>
        <p:spPr>
          <a:xfrm>
            <a:off x="529004" y="1922143"/>
            <a:ext cx="546857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C91A6-CB77-4929-9C80-01DECAA5A757}"/>
              </a:ext>
            </a:extLst>
          </p:cNvPr>
          <p:cNvSpPr>
            <a:spLocks noGrp="1"/>
          </p:cNvSpPr>
          <p:nvPr>
            <p:ph type="body" sz="quarter" idx="3"/>
          </p:nvPr>
        </p:nvSpPr>
        <p:spPr>
          <a:xfrm>
            <a:off x="6172200" y="1098231"/>
            <a:ext cx="552596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D644D-1145-4DCC-BBAE-6BEE7AAE659C}"/>
              </a:ext>
            </a:extLst>
          </p:cNvPr>
          <p:cNvSpPr>
            <a:spLocks noGrp="1"/>
          </p:cNvSpPr>
          <p:nvPr>
            <p:ph sz="quarter" idx="4"/>
          </p:nvPr>
        </p:nvSpPr>
        <p:spPr>
          <a:xfrm>
            <a:off x="6172200" y="1922143"/>
            <a:ext cx="552596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22D4903-112B-4623-B6AC-0777EBA38F6D}"/>
              </a:ext>
            </a:extLst>
          </p:cNvPr>
          <p:cNvSpPr>
            <a:spLocks noGrp="1"/>
          </p:cNvSpPr>
          <p:nvPr>
            <p:ph type="title"/>
          </p:nvPr>
        </p:nvSpPr>
        <p:spPr>
          <a:xfrm>
            <a:off x="529004" y="0"/>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7801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586FA4-FBF2-4332-BD92-04788C6B2E04}"/>
              </a:ext>
            </a:extLst>
          </p:cNvPr>
          <p:cNvSpPr>
            <a:spLocks noGrp="1"/>
          </p:cNvSpPr>
          <p:nvPr>
            <p:ph type="title"/>
          </p:nvPr>
        </p:nvSpPr>
        <p:spPr>
          <a:xfrm>
            <a:off x="511419" y="0"/>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0253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7686-6B32-40F2-919E-6A8EB10DA48C}"/>
              </a:ext>
            </a:extLst>
          </p:cNvPr>
          <p:cNvSpPr>
            <a:spLocks noGrp="1"/>
          </p:cNvSpPr>
          <p:nvPr>
            <p:ph type="title"/>
          </p:nvPr>
        </p:nvSpPr>
        <p:spPr>
          <a:xfrm>
            <a:off x="531936" y="457200"/>
            <a:ext cx="4240090"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3C33F-B546-4CFD-8127-11D65F95AEB8}"/>
              </a:ext>
            </a:extLst>
          </p:cNvPr>
          <p:cNvSpPr>
            <a:spLocks noGrp="1"/>
          </p:cNvSpPr>
          <p:nvPr>
            <p:ph idx="1"/>
          </p:nvPr>
        </p:nvSpPr>
        <p:spPr>
          <a:xfrm>
            <a:off x="5183188" y="457201"/>
            <a:ext cx="6476876"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53DEC-61C0-4EB7-ADA5-282445E8428D}"/>
              </a:ext>
            </a:extLst>
          </p:cNvPr>
          <p:cNvSpPr>
            <a:spLocks noGrp="1"/>
          </p:cNvSpPr>
          <p:nvPr>
            <p:ph type="body" sz="half" idx="2"/>
          </p:nvPr>
        </p:nvSpPr>
        <p:spPr>
          <a:xfrm>
            <a:off x="531936" y="2057400"/>
            <a:ext cx="424009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9898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93BC-A4EE-4971-96B7-77BDA44C1CC0}"/>
              </a:ext>
            </a:extLst>
          </p:cNvPr>
          <p:cNvSpPr>
            <a:spLocks noGrp="1"/>
          </p:cNvSpPr>
          <p:nvPr>
            <p:ph type="title"/>
          </p:nvPr>
        </p:nvSpPr>
        <p:spPr>
          <a:xfrm>
            <a:off x="567104" y="457200"/>
            <a:ext cx="4204921"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60CEB7-776C-49E4-9FB9-6F88017A7D1B}"/>
              </a:ext>
            </a:extLst>
          </p:cNvPr>
          <p:cNvSpPr>
            <a:spLocks noGrp="1"/>
          </p:cNvSpPr>
          <p:nvPr>
            <p:ph type="pic" idx="1"/>
          </p:nvPr>
        </p:nvSpPr>
        <p:spPr>
          <a:xfrm>
            <a:off x="5183187" y="457201"/>
            <a:ext cx="6492997"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FE5D677-6E29-4736-9C43-A3EADE65C9F8}"/>
              </a:ext>
            </a:extLst>
          </p:cNvPr>
          <p:cNvSpPr>
            <a:spLocks noGrp="1"/>
          </p:cNvSpPr>
          <p:nvPr>
            <p:ph type="body" sz="half" idx="2"/>
          </p:nvPr>
        </p:nvSpPr>
        <p:spPr>
          <a:xfrm>
            <a:off x="567104" y="2057400"/>
            <a:ext cx="420492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09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pproved BNI Colo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2FAFB-F83D-414B-BD74-017615231079}"/>
              </a:ext>
            </a:extLst>
          </p:cNvPr>
          <p:cNvPicPr>
            <a:picLocks noChangeAspect="1"/>
          </p:cNvPicPr>
          <p:nvPr/>
        </p:nvPicPr>
        <p:blipFill>
          <a:blip r:embed="rId2"/>
          <a:stretch>
            <a:fillRect/>
          </a:stretch>
        </p:blipFill>
        <p:spPr>
          <a:xfrm>
            <a:off x="373022" y="180295"/>
            <a:ext cx="8040218" cy="5898923"/>
          </a:xfrm>
          <a:prstGeom prst="rect">
            <a:avLst/>
          </a:prstGeom>
        </p:spPr>
      </p:pic>
      <p:sp>
        <p:nvSpPr>
          <p:cNvPr id="5" name="TextBox 4">
            <a:extLst>
              <a:ext uri="{FF2B5EF4-FFF2-40B4-BE49-F238E27FC236}">
                <a16:creationId xmlns:a16="http://schemas.microsoft.com/office/drawing/2014/main" id="{341B0871-CEA7-46DD-9295-03BD20968DF0}"/>
              </a:ext>
            </a:extLst>
          </p:cNvPr>
          <p:cNvSpPr txBox="1"/>
          <p:nvPr/>
        </p:nvSpPr>
        <p:spPr>
          <a:xfrm>
            <a:off x="9608423" y="1335348"/>
            <a:ext cx="1082348" cy="738664"/>
          </a:xfrm>
          <a:prstGeom prst="rect">
            <a:avLst/>
          </a:prstGeom>
          <a:noFill/>
        </p:spPr>
        <p:txBody>
          <a:bodyPr wrap="none" rtlCol="0">
            <a:spAutoFit/>
          </a:bodyPr>
          <a:lstStyle/>
          <a:p>
            <a:pPr algn="ctr"/>
            <a:r>
              <a:rPr lang="en-US" sz="1800" b="1"/>
              <a:t>Do Not </a:t>
            </a:r>
          </a:p>
          <a:p>
            <a:pPr algn="ctr"/>
            <a:r>
              <a:rPr lang="en-US" sz="1200" b="1"/>
              <a:t>Use Other </a:t>
            </a:r>
          </a:p>
          <a:p>
            <a:pPr algn="ctr"/>
            <a:r>
              <a:rPr lang="en-US" sz="1200" b="1"/>
              <a:t>Hues of Red</a:t>
            </a:r>
          </a:p>
        </p:txBody>
      </p:sp>
      <p:pic>
        <p:nvPicPr>
          <p:cNvPr id="6" name="Picture 5">
            <a:extLst>
              <a:ext uri="{FF2B5EF4-FFF2-40B4-BE49-F238E27FC236}">
                <a16:creationId xmlns:a16="http://schemas.microsoft.com/office/drawing/2014/main" id="{C8F96E87-288D-4E18-A7F4-14D5E33EA9F1}"/>
              </a:ext>
            </a:extLst>
          </p:cNvPr>
          <p:cNvPicPr>
            <a:picLocks noChangeAspect="1"/>
          </p:cNvPicPr>
          <p:nvPr/>
        </p:nvPicPr>
        <p:blipFill>
          <a:blip r:embed="rId3"/>
          <a:stretch>
            <a:fillRect/>
          </a:stretch>
        </p:blipFill>
        <p:spPr>
          <a:xfrm>
            <a:off x="9638509" y="2179337"/>
            <a:ext cx="1022176" cy="3737871"/>
          </a:xfrm>
          <a:prstGeom prst="rect">
            <a:avLst/>
          </a:prstGeom>
        </p:spPr>
      </p:pic>
      <p:pic>
        <p:nvPicPr>
          <p:cNvPr id="8" name="Picture 7">
            <a:extLst>
              <a:ext uri="{FF2B5EF4-FFF2-40B4-BE49-F238E27FC236}">
                <a16:creationId xmlns:a16="http://schemas.microsoft.com/office/drawing/2014/main" id="{59D0FA09-E4C1-4D59-B18D-D09636FDA630}"/>
              </a:ext>
            </a:extLst>
          </p:cNvPr>
          <p:cNvPicPr>
            <a:picLocks noChangeAspect="1"/>
          </p:cNvPicPr>
          <p:nvPr/>
        </p:nvPicPr>
        <p:blipFill rotWithShape="1">
          <a:blip r:embed="rId4"/>
          <a:srcRect l="34827" t="35301" r="34948" b="37973"/>
          <a:stretch/>
        </p:blipFill>
        <p:spPr>
          <a:xfrm>
            <a:off x="9309718" y="2787508"/>
            <a:ext cx="1679758" cy="2735144"/>
          </a:xfrm>
          <a:prstGeom prst="rect">
            <a:avLst/>
          </a:prstGeom>
        </p:spPr>
      </p:pic>
    </p:spTree>
    <p:extLst>
      <p:ext uri="{BB962C8B-B14F-4D97-AF65-F5344CB8AC3E}">
        <p14:creationId xmlns:p14="http://schemas.microsoft.com/office/powerpoint/2010/main" val="3895278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41F4-1F2F-413F-4642-840C167E5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A0E84A-C9D8-F96D-0348-719A5A7CF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8EFDB-8F2C-39D4-B4B3-8B48DCB24489}"/>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36196F53-4AF5-C9B2-5EE6-3429D5340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81415-B5D8-17F0-389B-A3AC1FC01469}"/>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3610770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EE6A-4442-4749-8D81-0E00718CF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275BF-B969-640C-46AD-D37524ED03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BFB09-1325-64AF-E1B2-051A55D47EBE}"/>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3907BB81-33B2-A129-52A5-0AB05F51F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5F492-DA1D-459E-D959-DDFAA5543280}"/>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4176312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9238-05EF-DF15-7CBC-DC698DCC3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EC99D7-55B8-D9D5-E09A-B47AB0D17F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CEDD44-0DF5-F4C8-40A9-144CEEBF8D03}"/>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359C7A18-653B-30F0-AFE8-B112DD91F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FDAC4-7D75-F994-5182-CBB5FEB584F0}"/>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165097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375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8E9B-A074-7271-54A3-F65BB0455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C9229-5E7B-ED7C-D73D-A9A90BD59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B296A-A3DF-2D17-D101-1D364410D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0972E1-20B7-C8EB-7100-CAA1D4EC22C5}"/>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6" name="Footer Placeholder 5">
            <a:extLst>
              <a:ext uri="{FF2B5EF4-FFF2-40B4-BE49-F238E27FC236}">
                <a16:creationId xmlns:a16="http://schemas.microsoft.com/office/drawing/2014/main" id="{416ABC8F-BB11-A84A-4062-895A17072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2F14C-FB8E-DA46-32E6-C767E24CC088}"/>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252706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B135-BC68-A3CD-F9B8-7FEFE9324B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040DE5-1E14-1D6C-6202-C02094F05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D8F7D-5815-E5A5-02EC-3C88FB49CA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27FD0D-F7C8-E8C8-8682-C284DDCB5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48FF7-C6AB-4CCC-7912-CA0C61362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F0529-6FBB-8759-3695-B3810F5FAC73}"/>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8" name="Footer Placeholder 7">
            <a:extLst>
              <a:ext uri="{FF2B5EF4-FFF2-40B4-BE49-F238E27FC236}">
                <a16:creationId xmlns:a16="http://schemas.microsoft.com/office/drawing/2014/main" id="{0DB101F6-7E86-E075-AA25-109497846C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012D4-A62D-5F0F-9BBA-702FA1429A54}"/>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1808966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E3B5-8840-4445-F00F-41973FFE67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E2451F-118D-5094-2362-A666A1093FDE}"/>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4" name="Footer Placeholder 3">
            <a:extLst>
              <a:ext uri="{FF2B5EF4-FFF2-40B4-BE49-F238E27FC236}">
                <a16:creationId xmlns:a16="http://schemas.microsoft.com/office/drawing/2014/main" id="{F205E825-B40E-FA03-C3AC-FAF9F34830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2BA72D-A6E0-6F9A-5D04-53F540C59102}"/>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102878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4F94B-D129-B048-83D0-75A48F224E70}"/>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3" name="Footer Placeholder 2">
            <a:extLst>
              <a:ext uri="{FF2B5EF4-FFF2-40B4-BE49-F238E27FC236}">
                <a16:creationId xmlns:a16="http://schemas.microsoft.com/office/drawing/2014/main" id="{EDF31027-06C3-3873-A631-F5A8322876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323A10-7D96-740F-3339-C70E31BDAEEE}"/>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2469508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2309-BF7F-09B7-FD12-13538E5DD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B69F69-4BB6-8F47-EA70-94A3F7662E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3E90C3-5FE9-DB43-4A31-B2B3F8E52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8A601-D138-9A88-2B4A-014A363DEF5E}"/>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6" name="Footer Placeholder 5">
            <a:extLst>
              <a:ext uri="{FF2B5EF4-FFF2-40B4-BE49-F238E27FC236}">
                <a16:creationId xmlns:a16="http://schemas.microsoft.com/office/drawing/2014/main" id="{38F93E26-86F1-0F0E-4A4B-514D8B752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E2A01-DFD1-009D-431B-DA7A0720119F}"/>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3732258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7F36-EA5A-CE72-8096-75D7AACA4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B17408-0890-963E-8388-C0E37BCF4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7A2C-C7C8-DF42-EF97-29C79E80D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25B9F-55CA-E2E0-2569-2626B720FAB5}"/>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6" name="Footer Placeholder 5">
            <a:extLst>
              <a:ext uri="{FF2B5EF4-FFF2-40B4-BE49-F238E27FC236}">
                <a16:creationId xmlns:a16="http://schemas.microsoft.com/office/drawing/2014/main" id="{2BA1E011-2F05-35E5-3769-6CEA0C819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B4BE4-34D2-3F11-7A9C-93A909A59FE3}"/>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1864490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DC5D-FFAB-CD32-BEF4-76298DD552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7FE53A-42C4-51E2-07D8-5D2B2F6136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40A56-61BE-1952-821A-486F3C827AD9}"/>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CF99CD90-73C8-A789-5692-E2680DCE5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C20F4-5C79-C265-107A-9519C63CAEFD}"/>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2884042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0BFD3-E76A-44B6-4225-62F8A11D29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D2E032-53F7-9EA4-AECC-0B09165544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F8E80-1232-03A2-8330-C8CC36598409}"/>
              </a:ext>
            </a:extLst>
          </p:cNvPr>
          <p:cNvSpPr>
            <a:spLocks noGrp="1"/>
          </p:cNvSpPr>
          <p:nvPr>
            <p:ph type="dt" sz="half" idx="10"/>
          </p:nvPr>
        </p:nvSpPr>
        <p:spPr/>
        <p:txBody>
          <a:body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F174BF37-2183-DFEC-064C-F16BED4D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BADCE-208B-8037-6C8D-57A0471CC316}"/>
              </a:ext>
            </a:extLst>
          </p:cNvPr>
          <p:cNvSpPr>
            <a:spLocks noGrp="1"/>
          </p:cNvSpPr>
          <p:nvPr>
            <p:ph type="sldNum" sz="quarter" idx="12"/>
          </p:nvPr>
        </p:nvSpPr>
        <p:spPr/>
        <p:txBody>
          <a:bodyPr/>
          <a:lstStyle/>
          <a:p>
            <a:fld id="{80D939FF-A10A-47E4-9E85-8B545DB90FB1}" type="slidenum">
              <a:rPr lang="en-US" smtClean="0"/>
              <a:t>‹#›</a:t>
            </a:fld>
            <a:endParaRPr lang="en-US"/>
          </a:p>
        </p:txBody>
      </p:sp>
    </p:spTree>
    <p:extLst>
      <p:ext uri="{BB962C8B-B14F-4D97-AF65-F5344CB8AC3E}">
        <p14:creationId xmlns:p14="http://schemas.microsoft.com/office/powerpoint/2010/main" val="1574446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308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E9B1-6441-CE01-28F3-D2D333967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77FB5-A792-0921-0120-8887A315C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9252A-CD20-994B-42CD-AD17D361BD45}"/>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5" name="Footer Placeholder 4">
            <a:extLst>
              <a:ext uri="{FF2B5EF4-FFF2-40B4-BE49-F238E27FC236}">
                <a16:creationId xmlns:a16="http://schemas.microsoft.com/office/drawing/2014/main" id="{224753D3-7762-7ED0-651F-7FF303B13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D724E9-7963-8438-0D14-4EDDF71E1AAF}"/>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46444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53F0AD-3B13-4F44-A3E7-9E4FF959C877}"/>
              </a:ext>
            </a:extLst>
          </p:cNvPr>
          <p:cNvSpPr>
            <a:spLocks noGrp="1"/>
          </p:cNvSpPr>
          <p:nvPr>
            <p:ph type="body" sz="half" idx="2"/>
          </p:nvPr>
        </p:nvSpPr>
        <p:spPr>
          <a:xfrm>
            <a:off x="650947" y="1894865"/>
            <a:ext cx="4633165" cy="405363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6">
            <a:extLst>
              <a:ext uri="{FF2B5EF4-FFF2-40B4-BE49-F238E27FC236}">
                <a16:creationId xmlns:a16="http://schemas.microsoft.com/office/drawing/2014/main" id="{A02796F8-C0C4-47AB-9E5E-220358CF2E19}"/>
              </a:ext>
            </a:extLst>
          </p:cNvPr>
          <p:cNvSpPr>
            <a:spLocks noGrp="1"/>
          </p:cNvSpPr>
          <p:nvPr>
            <p:ph type="body" sz="quarter" idx="10" hasCustomPrompt="1"/>
          </p:nvPr>
        </p:nvSpPr>
        <p:spPr>
          <a:xfrm>
            <a:off x="633849" y="536713"/>
            <a:ext cx="4650263" cy="1182756"/>
          </a:xfrm>
        </p:spPr>
        <p:txBody>
          <a:bodyPr>
            <a:noAutofit/>
          </a:bodyPr>
          <a:lstStyle>
            <a:lvl1pPr marL="0" indent="0">
              <a:buNone/>
              <a:defRPr sz="3200" b="1" baseline="0"/>
            </a:lvl1pPr>
          </a:lstStyle>
          <a:p>
            <a:pPr lvl="0"/>
            <a:r>
              <a:rPr lang="en-US"/>
              <a:t>Click to edit Master Title</a:t>
            </a:r>
          </a:p>
        </p:txBody>
      </p:sp>
      <p:sp>
        <p:nvSpPr>
          <p:cNvPr id="2" name="Right Triangle 1">
            <a:extLst>
              <a:ext uri="{FF2B5EF4-FFF2-40B4-BE49-F238E27FC236}">
                <a16:creationId xmlns:a16="http://schemas.microsoft.com/office/drawing/2014/main" id="{9778B11E-866D-314C-BBC2-98B616473B29}"/>
              </a:ext>
            </a:extLst>
          </p:cNvPr>
          <p:cNvSpPr/>
          <p:nvPr userDrawn="1"/>
        </p:nvSpPr>
        <p:spPr>
          <a:xfrm rot="5400000">
            <a:off x="5888749" y="656994"/>
            <a:ext cx="2124949" cy="2124949"/>
          </a:xfrm>
          <a:prstGeom prst="rtTriangle">
            <a:avLst/>
          </a:prstGeom>
          <a:solidFill>
            <a:srgbClr val="CF203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A0068319-38CA-416F-9C63-2CD7C3ECD01F}"/>
              </a:ext>
            </a:extLst>
          </p:cNvPr>
          <p:cNvSpPr>
            <a:spLocks noGrp="1"/>
          </p:cNvSpPr>
          <p:nvPr>
            <p:ph type="pic" sz="quarter" idx="12"/>
          </p:nvPr>
        </p:nvSpPr>
        <p:spPr>
          <a:xfrm>
            <a:off x="6335910" y="1036061"/>
            <a:ext cx="5033400" cy="4713329"/>
          </a:xfrm>
          <a:solidFill>
            <a:schemeClr val="bg1">
              <a:lumMod val="8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939514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5AA2-B366-D885-7CFB-D70811EC2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1D9A0E-9848-0E61-32AB-FE69F5AE0D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FDCF49-A000-0977-855E-F361039A1743}"/>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5" name="Footer Placeholder 4">
            <a:extLst>
              <a:ext uri="{FF2B5EF4-FFF2-40B4-BE49-F238E27FC236}">
                <a16:creationId xmlns:a16="http://schemas.microsoft.com/office/drawing/2014/main" id="{6982A8F5-9A57-1E43-4C0B-D35372D5F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B9E6A6-66D5-B4B6-4A2A-689DCD8A8ABE}"/>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4124666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602E-7E09-96E9-C061-E7E79B9A5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424E5-B335-A540-E35D-87D4E5BC30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7F86A0-C5DF-E8D5-D932-9CCBE5E54B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F4157E-96B5-CACF-F899-2B12BCBE8EF2}"/>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6" name="Footer Placeholder 5">
            <a:extLst>
              <a:ext uri="{FF2B5EF4-FFF2-40B4-BE49-F238E27FC236}">
                <a16:creationId xmlns:a16="http://schemas.microsoft.com/office/drawing/2014/main" id="{7ECD67E2-E385-B110-D11F-0D7D68F98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B9D50D-EEB9-E27A-F03D-57571F460674}"/>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3576367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D120-CEB0-77EC-415B-3605A44D53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D87968-7935-CE06-1399-743CD0A22A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34F195-ABCF-EC39-1353-EE4CAB6E03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C8C40-201D-AB2D-0C70-D0105460C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A0FA84-C6E0-38F4-333B-1F851EF559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07A94-DC60-7111-A232-171F0CE62B6F}"/>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8" name="Footer Placeholder 7">
            <a:extLst>
              <a:ext uri="{FF2B5EF4-FFF2-40B4-BE49-F238E27FC236}">
                <a16:creationId xmlns:a16="http://schemas.microsoft.com/office/drawing/2014/main" id="{39F30F02-D3D1-D63A-1905-E41B9E55A2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4D9B191-A8E8-5B0D-C7AF-681184E46971}"/>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200780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2DE15E-9FA9-5429-3024-CE48703CC392}"/>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4" name="Footer Placeholder 3">
            <a:extLst>
              <a:ext uri="{FF2B5EF4-FFF2-40B4-BE49-F238E27FC236}">
                <a16:creationId xmlns:a16="http://schemas.microsoft.com/office/drawing/2014/main" id="{39959EFB-D90A-D972-79DA-56A55F4351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83E7C1-F229-B6D8-F7FC-1B4A1699704A}"/>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1318172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70473-2061-22C9-A43B-2EC081B54A65}"/>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3" name="Footer Placeholder 2">
            <a:extLst>
              <a:ext uri="{FF2B5EF4-FFF2-40B4-BE49-F238E27FC236}">
                <a16:creationId xmlns:a16="http://schemas.microsoft.com/office/drawing/2014/main" id="{31E932C2-4D3D-6345-BAE1-B56349579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FFE59C-1596-F1B6-0395-8DA539D91ABC}"/>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2521149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A0B5-7694-87B9-105A-623F90F27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BDE02A-BBEA-CB41-9DB3-EAD13B0FA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2DE65-7608-7AE1-6F4A-F3454E6A0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38395-4665-B3C3-B83B-ECE0AAF97D50}"/>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6" name="Footer Placeholder 5">
            <a:extLst>
              <a:ext uri="{FF2B5EF4-FFF2-40B4-BE49-F238E27FC236}">
                <a16:creationId xmlns:a16="http://schemas.microsoft.com/office/drawing/2014/main" id="{9D6E68FB-3091-B100-B80E-3335172706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DC1DE1-9C5A-E0F8-5A24-37005DD91A8B}"/>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3209433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0C66-5233-C4C7-0C98-FF35DB30C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8F84FD-D32F-AA0A-5602-FA6F4D71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52B4F0E-B100-DCA4-CA18-12F574311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AF580-060A-F705-420C-5639CAA8F2BE}"/>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6" name="Footer Placeholder 5">
            <a:extLst>
              <a:ext uri="{FF2B5EF4-FFF2-40B4-BE49-F238E27FC236}">
                <a16:creationId xmlns:a16="http://schemas.microsoft.com/office/drawing/2014/main" id="{3F985977-BC6A-45A9-A908-FF5B154E6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185760-9AD1-DB91-0F6A-50B137F779F2}"/>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3281142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D2DD-EB04-979E-FD7E-A56AD2269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06635-D33F-E173-CAEF-1DB49237A0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CBE4A-FB3D-3915-280F-71383F79DDFA}"/>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5" name="Footer Placeholder 4">
            <a:extLst>
              <a:ext uri="{FF2B5EF4-FFF2-40B4-BE49-F238E27FC236}">
                <a16:creationId xmlns:a16="http://schemas.microsoft.com/office/drawing/2014/main" id="{6A8AB419-EBA3-6ECE-D46C-031AC0858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900483-ED66-7ACB-8082-586F4A42D17E}"/>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2489005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5E852-7C70-8944-BDD7-1F16FC428C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746B9-5C08-A2EE-0494-9BCA78ACD0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A181D-F2FB-DD49-0486-E9945ED77426}"/>
              </a:ext>
            </a:extLst>
          </p:cNvPr>
          <p:cNvSpPr>
            <a:spLocks noGrp="1"/>
          </p:cNvSpPr>
          <p:nvPr>
            <p:ph type="dt" sz="half" idx="10"/>
          </p:nvPr>
        </p:nvSpPr>
        <p:spPr>
          <a:xfrm>
            <a:off x="838200" y="6356350"/>
            <a:ext cx="2743200" cy="365125"/>
          </a:xfrm>
          <a:prstGeom prst="rect">
            <a:avLst/>
          </a:prstGeom>
        </p:spPr>
        <p:txBody>
          <a:bodyPr/>
          <a:lstStyle/>
          <a:p>
            <a:fld id="{1C28C12F-3C7E-450F-8ABE-E8C4DDE67CDD}" type="datetimeFigureOut">
              <a:rPr lang="en-US" smtClean="0"/>
              <a:t>7/31/2025</a:t>
            </a:fld>
            <a:endParaRPr lang="en-US"/>
          </a:p>
        </p:txBody>
      </p:sp>
      <p:sp>
        <p:nvSpPr>
          <p:cNvPr id="5" name="Footer Placeholder 4">
            <a:extLst>
              <a:ext uri="{FF2B5EF4-FFF2-40B4-BE49-F238E27FC236}">
                <a16:creationId xmlns:a16="http://schemas.microsoft.com/office/drawing/2014/main" id="{1AEE1A32-2B02-C3B0-210A-7D4709146C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22E09A-D518-32E7-74A6-225497D68475}"/>
              </a:ext>
            </a:extLst>
          </p:cNvPr>
          <p:cNvSpPr>
            <a:spLocks noGrp="1"/>
          </p:cNvSpPr>
          <p:nvPr>
            <p:ph type="sldNum" sz="quarter" idx="12"/>
          </p:nvPr>
        </p:nvSpPr>
        <p:spPr>
          <a:xfrm>
            <a:off x="8610600" y="6356350"/>
            <a:ext cx="2743200" cy="365125"/>
          </a:xfrm>
          <a:prstGeom prst="rect">
            <a:avLst/>
          </a:prstGeom>
        </p:spPr>
        <p:txBody>
          <a:bodyPr/>
          <a:lstStyle/>
          <a:p>
            <a:fld id="{C971988B-5363-4D58-9C56-F8CF50071584}" type="slidenum">
              <a:rPr lang="en-US" smtClean="0"/>
              <a:t>‹#›</a:t>
            </a:fld>
            <a:endParaRPr lang="en-US"/>
          </a:p>
        </p:txBody>
      </p:sp>
    </p:spTree>
    <p:extLst>
      <p:ext uri="{BB962C8B-B14F-4D97-AF65-F5344CB8AC3E}">
        <p14:creationId xmlns:p14="http://schemas.microsoft.com/office/powerpoint/2010/main" val="1933058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9070-5776-406C-8382-D7F41968F1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AA7636-6A95-4962-8FC3-CD9A098895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618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AA939-0FF4-4CB2-997A-32C484386D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11182" y="2079171"/>
            <a:ext cx="9180818" cy="4807705"/>
          </a:xfrm>
          <a:prstGeom prst="rect">
            <a:avLst/>
          </a:prstGeom>
        </p:spPr>
      </p:pic>
      <p:sp>
        <p:nvSpPr>
          <p:cNvPr id="3" name="Title 1">
            <a:extLst>
              <a:ext uri="{FF2B5EF4-FFF2-40B4-BE49-F238E27FC236}">
                <a16:creationId xmlns:a16="http://schemas.microsoft.com/office/drawing/2014/main" id="{B5913E43-253A-4125-B6B5-4CEF7FFE1131}"/>
              </a:ext>
            </a:extLst>
          </p:cNvPr>
          <p:cNvSpPr>
            <a:spLocks noGrp="1"/>
          </p:cNvSpPr>
          <p:nvPr>
            <p:ph type="ctrTitle"/>
          </p:nvPr>
        </p:nvSpPr>
        <p:spPr>
          <a:xfrm>
            <a:off x="1524000" y="1350963"/>
            <a:ext cx="9144000" cy="2387600"/>
          </a:xfrm>
          <a:prstGeom prst="rect">
            <a:avLst/>
          </a:prstGeo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291680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0CE6-DD4D-4A54-BB74-EAA301F308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A86A5-11A9-420F-A5E0-3221F4CF36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865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0A4F7-B89C-4624-8C53-A901EAA33858}"/>
              </a:ext>
            </a:extLst>
          </p:cNvPr>
          <p:cNvSpPr>
            <a:spLocks noGrp="1"/>
          </p:cNvSpPr>
          <p:nvPr>
            <p:ph sz="half" idx="1"/>
          </p:nvPr>
        </p:nvSpPr>
        <p:spPr>
          <a:xfrm>
            <a:off x="587619" y="1058579"/>
            <a:ext cx="5490797" cy="43255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6ACEA7-0846-429C-BA19-B33ACF12A072}"/>
              </a:ext>
            </a:extLst>
          </p:cNvPr>
          <p:cNvSpPr>
            <a:spLocks noGrp="1"/>
          </p:cNvSpPr>
          <p:nvPr>
            <p:ph sz="half" idx="2"/>
          </p:nvPr>
        </p:nvSpPr>
        <p:spPr>
          <a:xfrm>
            <a:off x="6230816" y="1058579"/>
            <a:ext cx="552596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E1BF993A-EF70-465C-BBD6-E10F4F0DF007}"/>
              </a:ext>
            </a:extLst>
          </p:cNvPr>
          <p:cNvSpPr>
            <a:spLocks noGrp="1"/>
          </p:cNvSpPr>
          <p:nvPr>
            <p:ph type="title"/>
          </p:nvPr>
        </p:nvSpPr>
        <p:spPr>
          <a:xfrm>
            <a:off x="587619" y="2403"/>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7395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D045EC-518F-4A5B-9F10-F6FEAAD33B88}"/>
              </a:ext>
            </a:extLst>
          </p:cNvPr>
          <p:cNvSpPr>
            <a:spLocks noGrp="1"/>
          </p:cNvSpPr>
          <p:nvPr>
            <p:ph type="body" idx="1"/>
          </p:nvPr>
        </p:nvSpPr>
        <p:spPr>
          <a:xfrm>
            <a:off x="530999" y="1075713"/>
            <a:ext cx="546857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8D648-BB84-4A24-8F33-2462403CD35D}"/>
              </a:ext>
            </a:extLst>
          </p:cNvPr>
          <p:cNvSpPr>
            <a:spLocks noGrp="1"/>
          </p:cNvSpPr>
          <p:nvPr>
            <p:ph sz="half" idx="2"/>
          </p:nvPr>
        </p:nvSpPr>
        <p:spPr>
          <a:xfrm>
            <a:off x="529004" y="1922143"/>
            <a:ext cx="5468572"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C91A6-CB77-4929-9C80-01DECAA5A757}"/>
              </a:ext>
            </a:extLst>
          </p:cNvPr>
          <p:cNvSpPr>
            <a:spLocks noGrp="1"/>
          </p:cNvSpPr>
          <p:nvPr>
            <p:ph type="body" sz="quarter" idx="3"/>
          </p:nvPr>
        </p:nvSpPr>
        <p:spPr>
          <a:xfrm>
            <a:off x="6172200" y="1098231"/>
            <a:ext cx="552596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D644D-1145-4DCC-BBAE-6BEE7AAE659C}"/>
              </a:ext>
            </a:extLst>
          </p:cNvPr>
          <p:cNvSpPr>
            <a:spLocks noGrp="1"/>
          </p:cNvSpPr>
          <p:nvPr>
            <p:ph sz="quarter" idx="4"/>
          </p:nvPr>
        </p:nvSpPr>
        <p:spPr>
          <a:xfrm>
            <a:off x="6172200" y="1922143"/>
            <a:ext cx="5525964"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B22D4903-112B-4623-B6AC-0777EBA38F6D}"/>
              </a:ext>
            </a:extLst>
          </p:cNvPr>
          <p:cNvSpPr>
            <a:spLocks noGrp="1"/>
          </p:cNvSpPr>
          <p:nvPr>
            <p:ph type="title"/>
          </p:nvPr>
        </p:nvSpPr>
        <p:spPr>
          <a:xfrm>
            <a:off x="529004" y="0"/>
            <a:ext cx="11169161" cy="105617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3022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0.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366C2-445C-8C4D-8274-4B1C66A25E12}"/>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160963" y="6351103"/>
            <a:ext cx="976497" cy="374498"/>
          </a:xfrm>
          <a:prstGeom prst="rect">
            <a:avLst/>
          </a:prstGeom>
        </p:spPr>
      </p:pic>
      <p:pic>
        <p:nvPicPr>
          <p:cNvPr id="10" name="Picture 9">
            <a:extLst>
              <a:ext uri="{FF2B5EF4-FFF2-40B4-BE49-F238E27FC236}">
                <a16:creationId xmlns:a16="http://schemas.microsoft.com/office/drawing/2014/main" id="{CDA02FF0-C809-8646-916E-1F5576177580}"/>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10168097" y="5813346"/>
            <a:ext cx="2033474" cy="1064866"/>
          </a:xfrm>
          <a:prstGeom prst="rect">
            <a:avLst/>
          </a:prstGeom>
        </p:spPr>
      </p:pic>
      <p:sp>
        <p:nvSpPr>
          <p:cNvPr id="11" name="Title Placeholder 1">
            <a:extLst>
              <a:ext uri="{FF2B5EF4-FFF2-40B4-BE49-F238E27FC236}">
                <a16:creationId xmlns:a16="http://schemas.microsoft.com/office/drawing/2014/main" id="{C51039D2-5428-4F9C-983B-E871C7CFC06D}"/>
              </a:ext>
            </a:extLst>
          </p:cNvPr>
          <p:cNvSpPr>
            <a:spLocks noGrp="1"/>
          </p:cNvSpPr>
          <p:nvPr>
            <p:ph type="title"/>
          </p:nvPr>
        </p:nvSpPr>
        <p:spPr>
          <a:xfrm>
            <a:off x="597785" y="0"/>
            <a:ext cx="11169161" cy="1056176"/>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382E9E18-8709-465F-B920-AAE11B6304A8}"/>
              </a:ext>
            </a:extLst>
          </p:cNvPr>
          <p:cNvSpPr>
            <a:spLocks noGrp="1"/>
          </p:cNvSpPr>
          <p:nvPr>
            <p:ph type="body" idx="1"/>
          </p:nvPr>
        </p:nvSpPr>
        <p:spPr>
          <a:xfrm>
            <a:off x="565417" y="1062790"/>
            <a:ext cx="11169161" cy="4528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0488"/>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66" r:id="rId3"/>
    <p:sldLayoutId id="2147483664" r:id="rId4"/>
    <p:sldLayoutId id="2147483652" r:id="rId5"/>
    <p:sldLayoutId id="2147483665" r:id="rId6"/>
    <p:sldLayoutId id="2147483654" r:id="rId7"/>
    <p:sldLayoutId id="2147483655" r:id="rId8"/>
    <p:sldLayoutId id="2147483656" r:id="rId9"/>
    <p:sldLayoutId id="2147483657" r:id="rId10"/>
    <p:sldLayoutId id="2147483659" r:id="rId11"/>
    <p:sldLayoutId id="2147483660" r:id="rId12"/>
    <p:sldLayoutId id="2147483668" r:id="rId13"/>
  </p:sldLayoutIdLst>
  <p:txStyles>
    <p:titleStyle>
      <a:lvl1pPr algn="ctr" defTabSz="914400" rtl="0" eaLnBrk="1" latinLnBrk="0" hangingPunct="1">
        <a:lnSpc>
          <a:spcPct val="90000"/>
        </a:lnSpc>
        <a:spcBef>
          <a:spcPct val="0"/>
        </a:spcBef>
        <a:buNone/>
        <a:defRPr sz="4000" b="1" kern="120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366C2-445C-8C4D-8274-4B1C66A25E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963" y="6351103"/>
            <a:ext cx="976497" cy="374498"/>
          </a:xfrm>
          <a:prstGeom prst="rect">
            <a:avLst/>
          </a:prstGeom>
        </p:spPr>
      </p:pic>
      <p:pic>
        <p:nvPicPr>
          <p:cNvPr id="10" name="Picture 9">
            <a:extLst>
              <a:ext uri="{FF2B5EF4-FFF2-40B4-BE49-F238E27FC236}">
                <a16:creationId xmlns:a16="http://schemas.microsoft.com/office/drawing/2014/main" id="{CDA02FF0-C809-8646-916E-1F55761775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68097" y="5813346"/>
            <a:ext cx="2033474" cy="1064866"/>
          </a:xfrm>
          <a:prstGeom prst="rect">
            <a:avLst/>
          </a:prstGeom>
        </p:spPr>
      </p:pic>
      <p:sp>
        <p:nvSpPr>
          <p:cNvPr id="11" name="Title Placeholder 1">
            <a:extLst>
              <a:ext uri="{FF2B5EF4-FFF2-40B4-BE49-F238E27FC236}">
                <a16:creationId xmlns:a16="http://schemas.microsoft.com/office/drawing/2014/main" id="{C51039D2-5428-4F9C-983B-E871C7CFC06D}"/>
              </a:ext>
            </a:extLst>
          </p:cNvPr>
          <p:cNvSpPr>
            <a:spLocks noGrp="1"/>
          </p:cNvSpPr>
          <p:nvPr>
            <p:ph type="title"/>
          </p:nvPr>
        </p:nvSpPr>
        <p:spPr>
          <a:xfrm>
            <a:off x="597785" y="0"/>
            <a:ext cx="11169161" cy="1056176"/>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382E9E18-8709-465F-B920-AAE11B6304A8}"/>
              </a:ext>
            </a:extLst>
          </p:cNvPr>
          <p:cNvSpPr>
            <a:spLocks noGrp="1"/>
          </p:cNvSpPr>
          <p:nvPr>
            <p:ph type="body" idx="1"/>
          </p:nvPr>
        </p:nvSpPr>
        <p:spPr>
          <a:xfrm>
            <a:off x="565417" y="1062790"/>
            <a:ext cx="11169161" cy="4528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577577"/>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000" b="1" kern="120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366C2-445C-8C4D-8274-4B1C66A25E12}"/>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60963" y="6351103"/>
            <a:ext cx="976497" cy="374498"/>
          </a:xfrm>
          <a:prstGeom prst="rect">
            <a:avLst/>
          </a:prstGeom>
        </p:spPr>
      </p:pic>
      <p:pic>
        <p:nvPicPr>
          <p:cNvPr id="10" name="Picture 9">
            <a:extLst>
              <a:ext uri="{FF2B5EF4-FFF2-40B4-BE49-F238E27FC236}">
                <a16:creationId xmlns:a16="http://schemas.microsoft.com/office/drawing/2014/main" id="{CDA02FF0-C809-8646-916E-1F557617758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0168097" y="5813346"/>
            <a:ext cx="2033474" cy="1064866"/>
          </a:xfrm>
          <a:prstGeom prst="rect">
            <a:avLst/>
          </a:prstGeom>
        </p:spPr>
      </p:pic>
      <p:sp>
        <p:nvSpPr>
          <p:cNvPr id="11" name="Title Placeholder 1">
            <a:extLst>
              <a:ext uri="{FF2B5EF4-FFF2-40B4-BE49-F238E27FC236}">
                <a16:creationId xmlns:a16="http://schemas.microsoft.com/office/drawing/2014/main" id="{C51039D2-5428-4F9C-983B-E871C7CFC06D}"/>
              </a:ext>
            </a:extLst>
          </p:cNvPr>
          <p:cNvSpPr>
            <a:spLocks noGrp="1"/>
          </p:cNvSpPr>
          <p:nvPr>
            <p:ph type="title"/>
          </p:nvPr>
        </p:nvSpPr>
        <p:spPr>
          <a:xfrm>
            <a:off x="597785" y="0"/>
            <a:ext cx="11169161" cy="1056176"/>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382E9E18-8709-465F-B920-AAE11B6304A8}"/>
              </a:ext>
            </a:extLst>
          </p:cNvPr>
          <p:cNvSpPr>
            <a:spLocks noGrp="1"/>
          </p:cNvSpPr>
          <p:nvPr>
            <p:ph type="body" idx="1"/>
          </p:nvPr>
        </p:nvSpPr>
        <p:spPr>
          <a:xfrm>
            <a:off x="565417" y="1062790"/>
            <a:ext cx="11169161" cy="4528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78828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defTabSz="914400" rtl="0" eaLnBrk="1" latinLnBrk="0" hangingPunct="1">
        <a:lnSpc>
          <a:spcPct val="90000"/>
        </a:lnSpc>
        <a:spcBef>
          <a:spcPct val="0"/>
        </a:spcBef>
        <a:buNone/>
        <a:defRPr sz="4000" b="1" kern="120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8EAD6-8646-67C7-F0C3-FD0EEF36E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705C3-A4CF-42C6-6235-68D515FD9E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C5F1C-069F-707B-262D-31DFAB183E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CF3D14-7A3F-4009-9D0F-B56B90431C24}" type="datetimeFigureOut">
              <a:rPr lang="en-US" smtClean="0"/>
              <a:t>7/31/2025</a:t>
            </a:fld>
            <a:endParaRPr lang="en-US"/>
          </a:p>
        </p:txBody>
      </p:sp>
      <p:sp>
        <p:nvSpPr>
          <p:cNvPr id="5" name="Footer Placeholder 4">
            <a:extLst>
              <a:ext uri="{FF2B5EF4-FFF2-40B4-BE49-F238E27FC236}">
                <a16:creationId xmlns:a16="http://schemas.microsoft.com/office/drawing/2014/main" id="{FBE7A880-8EF4-8344-F78B-E9FE59ABA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499809-4E40-CBDF-2ECB-DB8A8E044B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D939FF-A10A-47E4-9E85-8B545DB90FB1}" type="slidenum">
              <a:rPr lang="en-US" smtClean="0"/>
              <a:t>‹#›</a:t>
            </a:fld>
            <a:endParaRPr lang="en-US"/>
          </a:p>
        </p:txBody>
      </p:sp>
    </p:spTree>
    <p:extLst>
      <p:ext uri="{BB962C8B-B14F-4D97-AF65-F5344CB8AC3E}">
        <p14:creationId xmlns:p14="http://schemas.microsoft.com/office/powerpoint/2010/main" val="40983136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F715-A3BE-99A7-DD30-FA13C5B12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F8F1AC-83A4-FBD7-99F2-DFB5FC4CFC48}"/>
              </a:ext>
            </a:extLst>
          </p:cNvPr>
          <p:cNvSpPr>
            <a:spLocks noGrp="1"/>
          </p:cNvSpPr>
          <p:nvPr>
            <p:ph type="body" idx="1"/>
          </p:nvPr>
        </p:nvSpPr>
        <p:spPr>
          <a:xfrm>
            <a:off x="838200" y="1825625"/>
            <a:ext cx="10515600" cy="4192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red background&#10;&#10;Description automatically generated">
            <a:extLst>
              <a:ext uri="{FF2B5EF4-FFF2-40B4-BE49-F238E27FC236}">
                <a16:creationId xmlns:a16="http://schemas.microsoft.com/office/drawing/2014/main" id="{0DEAF9BE-D8A2-9F50-1C55-2BF9918380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41147" y="5729183"/>
            <a:ext cx="2150853" cy="1128817"/>
          </a:xfrm>
          <a:prstGeom prst="rect">
            <a:avLst/>
          </a:prstGeom>
        </p:spPr>
      </p:pic>
      <p:grpSp>
        <p:nvGrpSpPr>
          <p:cNvPr id="10" name="Group 9">
            <a:extLst>
              <a:ext uri="{FF2B5EF4-FFF2-40B4-BE49-F238E27FC236}">
                <a16:creationId xmlns:a16="http://schemas.microsoft.com/office/drawing/2014/main" id="{74AD6073-5065-E5F0-E466-98F59A2F5EC8}"/>
              </a:ext>
            </a:extLst>
          </p:cNvPr>
          <p:cNvGrpSpPr/>
          <p:nvPr userDrawn="1"/>
        </p:nvGrpSpPr>
        <p:grpSpPr>
          <a:xfrm>
            <a:off x="197111" y="6089191"/>
            <a:ext cx="2873888" cy="672498"/>
            <a:chOff x="197111" y="6089191"/>
            <a:chExt cx="2873888" cy="672498"/>
          </a:xfrm>
        </p:grpSpPr>
        <p:pic>
          <p:nvPicPr>
            <p:cNvPr id="5" name="Picture 4" descr="A red and black letter&#10;&#10;AI-generated content may be incorrect.">
              <a:extLst>
                <a:ext uri="{FF2B5EF4-FFF2-40B4-BE49-F238E27FC236}">
                  <a16:creationId xmlns:a16="http://schemas.microsoft.com/office/drawing/2014/main" id="{C4FDD378-0391-4824-5E7F-1CBE52BC984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7111" y="6389802"/>
              <a:ext cx="881192" cy="338106"/>
            </a:xfrm>
            <a:prstGeom prst="rect">
              <a:avLst/>
            </a:prstGeom>
          </p:spPr>
        </p:pic>
        <p:pic>
          <p:nvPicPr>
            <p:cNvPr id="9" name="Picture 8" descr="A black background with red text&#10;&#10;AI-generated content may be incorrect.">
              <a:extLst>
                <a:ext uri="{FF2B5EF4-FFF2-40B4-BE49-F238E27FC236}">
                  <a16:creationId xmlns:a16="http://schemas.microsoft.com/office/drawing/2014/main" id="{455F14C5-3FFA-93F6-C7D8-70AE5EAEF0F9}"/>
                </a:ext>
              </a:extLst>
            </p:cNvPr>
            <p:cNvPicPr>
              <a:picLocks noChangeAspect="1"/>
            </p:cNvPicPr>
            <p:nvPr userDrawn="1"/>
          </p:nvPicPr>
          <p:blipFill>
            <a:blip r:embed="rId15">
              <a:extLst>
                <a:ext uri="{28A0092B-C50C-407E-A947-70E740481C1C}">
                  <a14:useLocalDpi xmlns:a14="http://schemas.microsoft.com/office/drawing/2010/main" val="0"/>
                </a:ext>
              </a:extLst>
            </a:blip>
            <a:srcRect l="14434" t="33196" r="13680" b="35670"/>
            <a:stretch>
              <a:fillRect/>
            </a:stretch>
          </p:blipFill>
          <p:spPr>
            <a:xfrm>
              <a:off x="1130059" y="6089191"/>
              <a:ext cx="1940940" cy="672498"/>
            </a:xfrm>
            <a:prstGeom prst="rect">
              <a:avLst/>
            </a:prstGeom>
          </p:spPr>
        </p:pic>
      </p:grpSp>
    </p:spTree>
    <p:extLst>
      <p:ext uri="{BB962C8B-B14F-4D97-AF65-F5344CB8AC3E}">
        <p14:creationId xmlns:p14="http://schemas.microsoft.com/office/powerpoint/2010/main" val="33004618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8TZMITY9RSw" TargetMode="External"/><Relationship Id="rId7" Type="http://schemas.openxmlformats.org/officeDocument/2006/relationships/image" Target="../media/image24.png"/><Relationship Id="rId2" Type="http://schemas.openxmlformats.org/officeDocument/2006/relationships/hyperlink" Target="https://www.youtube.com/shorts/oXHUGqYtn-M" TargetMode="External"/><Relationship Id="rId1" Type="http://schemas.openxmlformats.org/officeDocument/2006/relationships/slideLayout" Target="../slideLayouts/slideLayout4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youtube.com/watch?v=pJudtgLYkj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KTO0taoxwOw" TargetMode="External"/><Relationship Id="rId7" Type="http://schemas.openxmlformats.org/officeDocument/2006/relationships/image" Target="../media/image26.png"/><Relationship Id="rId2" Type="http://schemas.openxmlformats.org/officeDocument/2006/relationships/hyperlink" Target="https://www.youtube.com/watch?v=gFaWfYukp5M" TargetMode="External"/><Relationship Id="rId1" Type="http://schemas.openxmlformats.org/officeDocument/2006/relationships/slideLayout" Target="../slideLayouts/slideLayout44.xml"/><Relationship Id="rId6" Type="http://schemas.openxmlformats.org/officeDocument/2006/relationships/image" Target="../media/image25.png"/><Relationship Id="rId11" Type="http://schemas.openxmlformats.org/officeDocument/2006/relationships/hyperlink" Target="https://www.youtube.com/watch?v=lTnfc1m7Spo" TargetMode="External"/><Relationship Id="rId5" Type="http://schemas.openxmlformats.org/officeDocument/2006/relationships/hyperlink" Target="https://www.youtube.com/watch?v=YkwgXy_5QxE" TargetMode="External"/><Relationship Id="rId10" Type="http://schemas.openxmlformats.org/officeDocument/2006/relationships/image" Target="../media/image29.png"/><Relationship Id="rId4" Type="http://schemas.openxmlformats.org/officeDocument/2006/relationships/hyperlink" Target="https://www.youtube.com/watch?v=eOFnQKEdliI&amp;list=PLRRHofhBz8cqzZqoAo9tWZXhhwGHEWmsd&amp;index=2" TargetMode="Externa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hyperlink" Target="https://www2.bni.com/rs/166-SUM-744/images/RED%20LINES_ACCELERATE.png?version=0" TargetMode="External"/><Relationship Id="rId3" Type="http://schemas.openxmlformats.org/officeDocument/2006/relationships/image" Target="../media/image33.png"/><Relationship Id="rId7"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hyperlink" Target="https://www2.bni.com/rs/166-SUM-744/images/ACCELERATE%20LOGO_White.png?version=0" TargetMode="External"/><Relationship Id="rId11" Type="http://schemas.openxmlformats.org/officeDocument/2006/relationships/hyperlink" Target="https://www2.bni.com/rs/166-SUM-744/images/WHITE%20LINES_ACCELERATE.png?version=0" TargetMode="External"/><Relationship Id="rId5" Type="http://schemas.openxmlformats.org/officeDocument/2006/relationships/hyperlink" Target="https://www2.bni.com/rs/166-SUM-744/images/ACCELERATE%20LOGO%20-%20Granite%20Gray%20PNG.png?version=0" TargetMode="External"/><Relationship Id="rId10" Type="http://schemas.openxmlformats.org/officeDocument/2006/relationships/hyperlink" Target="https://www2.bni.com/rs/166-SUM-744/images/GREY%20LINES_ACCELERATE.png?version=0" TargetMode="External"/><Relationship Id="rId4" Type="http://schemas.openxmlformats.org/officeDocument/2006/relationships/hyperlink" Target="https://www2.bni.com/rs/166-SUM-744/images/ACCELERATE-transparent.png?version=0" TargetMode="External"/><Relationship Id="rId9" Type="http://schemas.openxmlformats.org/officeDocument/2006/relationships/hyperlink" Target="https://www2.bni.com/rs/166-SUM-744/images/ACCELERATE%20SPEEDOMETER_Final.png?version=0"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www2.bni.com/rs/166-SUM-744/images/White%20Stacked.png?version=0" TargetMode="External"/><Relationship Id="rId3" Type="http://schemas.openxmlformats.org/officeDocument/2006/relationships/image" Target="../media/image35.png"/><Relationship Id="rId7" Type="http://schemas.openxmlformats.org/officeDocument/2006/relationships/hyperlink" Target="https://www2.bni.com/rs/166-SUM-744/images/WHITE.png?version=0" TargetMode="External"/><Relationship Id="rId12" Type="http://schemas.openxmlformats.org/officeDocument/2006/relationships/hyperlink" Target="https://www2.bni.com/rs/166-SUM-744/images/GREY%20STACKED.png?version=0" TargetMode="External"/><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hyperlink" Target="https://www2.bni.com/rs/166-SUM-744/images/Gray.png?version=0" TargetMode="External"/><Relationship Id="rId11" Type="http://schemas.openxmlformats.org/officeDocument/2006/relationships/hyperlink" Target="https://www2.bni.com/rs/166-SUM-744/images/Primary%20color%20stacked.png?version=0" TargetMode="External"/><Relationship Id="rId5" Type="http://schemas.openxmlformats.org/officeDocument/2006/relationships/hyperlink" Target="https://www2.bni.com/rs/166-SUM-744/images/Red.png?version=0"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www2.bni.com/rs/166-SUM-744/images/ACCELERATE%20final.ai?version=0" TargetMode="External"/><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hyperlink" Target="https://www2.bni.com/rs/166-SUM-744/images/ACCELERATE%20final%20-%20white.psd?version=0" TargetMode="External"/><Relationship Id="rId4" Type="http://schemas.openxmlformats.org/officeDocument/2006/relationships/hyperlink" Target="https://www2.bni.com/rs/166-SUM-744/images/ACCELERATE%20final%20-%20granite%20gray.psd?version=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2.bni.com/rs/166-SUM-744/images/Guidelines%20for%20Using%20the%20ACCELERATE%20Logo.pdf?version=0"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2.bni.com/rs/166-SUM-744/images/Implementation%20Guide%20-%20ACCELERATE%202026.pdf?version=0" TargetMode="External"/><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www2.bni.com/rs/166-SUM-744/images/ACCELERATE%20-%20Chapter%20Presentation%20Slides.pptx?version=0" TargetMode="Externa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hyperlink" Target="https://www2.bni.com/rs/166-SUM-744/images/Email%20Templates%20-%20ACCELERATE.docx?version=0" TargetMode="External"/><Relationship Id="rId2" Type="http://schemas.openxmlformats.org/officeDocument/2006/relationships/image" Target="../media/image50.png"/><Relationship Id="rId1" Type="http://schemas.openxmlformats.org/officeDocument/2006/relationships/slideLayout" Target="../slideLayouts/slideLayout44.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www2.bni.com/rs/166-SUM-744/images/Frequently%20Asked%20Questions%20-%20ACCELERATE.pdf?version=0" TargetMode="External"/><Relationship Id="rId2" Type="http://schemas.openxmlformats.org/officeDocument/2006/relationships/image" Target="../media/image54.png"/><Relationship Id="rId1" Type="http://schemas.openxmlformats.org/officeDocument/2006/relationships/slideLayout" Target="../slideLayouts/slideLayout44.xml"/><Relationship Id="rId6" Type="http://schemas.openxmlformats.org/officeDocument/2006/relationships/image" Target="../media/image55.png"/><Relationship Id="rId5" Type="http://schemas.openxmlformats.org/officeDocument/2006/relationships/image" Target="../media/image46.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2.bni.com/rs/166-SUM-744/images/ACCELERATE_PowerPoint%20Master%20Template_Basic.pptx?version=0" TargetMode="External"/><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4.xml"/><Relationship Id="rId6" Type="http://schemas.openxmlformats.org/officeDocument/2006/relationships/hyperlink" Target="https://www2.bni.com/rs/166-SUM-744/images/Accelerate%20Zoom%20Background%20%202.jpg?version=0" TargetMode="External"/><Relationship Id="rId5" Type="http://schemas.openxmlformats.org/officeDocument/2006/relationships/hyperlink" Target="https://www2.bni.com/rs/166-SUM-744/images/Accelerate%20Zoom%20Background%20.jpg?version=0" TargetMode="External"/><Relationship Id="rId4" Type="http://schemas.openxmlformats.org/officeDocument/2006/relationships/hyperlink" Target="https://www2.bni.com/rs/166-SUM-744/images/ACCELERATE_PowerPoint%20Master%20Template_Visual.pptx?version=0" TargetMode="Externa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hyperlink" Target="https://www2.bni.com/rs/166-SUM-744/images/Accelerate%20Social%20Media%20Content%20Calendar.pdf?version=0" TargetMode="External"/><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7.png"/><Relationship Id="rId7" Type="http://schemas.openxmlformats.org/officeDocument/2006/relationships/hyperlink" Target="https://www.canva.com/design/DAGsIOcRBXU/7FsJj_sPc12wuKiiSivnXw/view?utm_content=DAGsIOcRBXU&amp;utm_campaign=designshare&amp;utm_medium=link&amp;utm_source=publishsharelink&amp;mode=preview" TargetMode="External"/><Relationship Id="rId2" Type="http://schemas.openxmlformats.org/officeDocument/2006/relationships/image" Target="../media/image66.png"/><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hyperlink" Target="https://www.azquotes.com/quotes/topics/accelerate.html" TargetMode="External"/><Relationship Id="rId4" Type="http://schemas.openxmlformats.org/officeDocument/2006/relationships/image" Target="../media/image68.pn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2.svg"/><Relationship Id="rId2"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image" Target="../media/image71.png"/><Relationship Id="rId5" Type="http://schemas.openxmlformats.org/officeDocument/2006/relationships/hyperlink" Target="mailto:courtneyburke@bni.com" TargetMode="External"/><Relationship Id="rId4" Type="http://schemas.openxmlformats.org/officeDocument/2006/relationships/hyperlink" Target="mailto:bethany!@bn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4.xml"/><Relationship Id="rId5" Type="http://schemas.openxmlformats.org/officeDocument/2006/relationships/image" Target="../media/image10.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0BC9A-5B8F-24B4-9B36-8D41E4666D2C}"/>
              </a:ext>
            </a:extLst>
          </p:cNvPr>
          <p:cNvPicPr>
            <a:picLocks noChangeAspect="1"/>
          </p:cNvPicPr>
          <p:nvPr/>
        </p:nvPicPr>
        <p:blipFill>
          <a:blip r:embed="rId2">
            <a:duotone>
              <a:schemeClr val="bg2">
                <a:shade val="45000"/>
                <a:satMod val="135000"/>
              </a:schemeClr>
              <a:prstClr val="white"/>
            </a:duotone>
            <a:alphaModFix amt="70000"/>
          </a:blip>
          <a:stretch>
            <a:fillRect/>
          </a:stretch>
        </p:blipFill>
        <p:spPr>
          <a:xfrm>
            <a:off x="10885" y="0"/>
            <a:ext cx="12192000" cy="6858000"/>
          </a:xfrm>
          <a:prstGeom prst="rect">
            <a:avLst/>
          </a:prstGeom>
        </p:spPr>
      </p:pic>
      <p:sp>
        <p:nvSpPr>
          <p:cNvPr id="5" name="Title 1">
            <a:extLst>
              <a:ext uri="{FF2B5EF4-FFF2-40B4-BE49-F238E27FC236}">
                <a16:creationId xmlns:a16="http://schemas.microsoft.com/office/drawing/2014/main" id="{A6608759-361D-C9F4-7719-FD14DD1DAC52}"/>
              </a:ext>
            </a:extLst>
          </p:cNvPr>
          <p:cNvSpPr txBox="1">
            <a:spLocks/>
          </p:cNvSpPr>
          <p:nvPr/>
        </p:nvSpPr>
        <p:spPr>
          <a:xfrm>
            <a:off x="2058645" y="4286772"/>
            <a:ext cx="10515600" cy="2852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a:solidFill>
                  <a:srgbClr val="CF2031"/>
                </a:solidFill>
                <a:latin typeface="Arial" panose="020B0604020202020204" pitchFamily="34" charset="0"/>
                <a:cs typeface="Arial" panose="020B0604020202020204" pitchFamily="34" charset="0"/>
              </a:rPr>
              <a:t>Global Theme for 2026</a:t>
            </a:r>
          </a:p>
        </p:txBody>
      </p:sp>
      <p:sp>
        <p:nvSpPr>
          <p:cNvPr id="6" name="Subtitle 2">
            <a:extLst>
              <a:ext uri="{FF2B5EF4-FFF2-40B4-BE49-F238E27FC236}">
                <a16:creationId xmlns:a16="http://schemas.microsoft.com/office/drawing/2014/main" id="{DC86C371-5072-ADD5-5313-F8C9FE7B8269}"/>
              </a:ext>
            </a:extLst>
          </p:cNvPr>
          <p:cNvSpPr txBox="1">
            <a:spLocks/>
          </p:cNvSpPr>
          <p:nvPr/>
        </p:nvSpPr>
        <p:spPr>
          <a:xfrm>
            <a:off x="4061856" y="5114285"/>
            <a:ext cx="3108778"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a:solidFill>
                  <a:srgbClr val="64666A"/>
                </a:solidFill>
                <a:latin typeface="Arial" panose="020B0604020202020204" pitchFamily="34" charset="0"/>
                <a:cs typeface="Arial" panose="020B0604020202020204" pitchFamily="34" charset="0"/>
              </a:rPr>
              <a:t>Toolkit </a:t>
            </a:r>
          </a:p>
        </p:txBody>
      </p:sp>
      <p:pic>
        <p:nvPicPr>
          <p:cNvPr id="8" name="Graphic 7" descr="Tools with solid fill">
            <a:extLst>
              <a:ext uri="{FF2B5EF4-FFF2-40B4-BE49-F238E27FC236}">
                <a16:creationId xmlns:a16="http://schemas.microsoft.com/office/drawing/2014/main" id="{AB9897D8-D959-EADA-8786-8918C30271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6445" y="5264464"/>
            <a:ext cx="847572" cy="847572"/>
          </a:xfrm>
          <a:prstGeom prst="rect">
            <a:avLst/>
          </a:prstGeom>
        </p:spPr>
      </p:pic>
      <p:pic>
        <p:nvPicPr>
          <p:cNvPr id="9" name="Picture 8" descr="A black background with red text&#10;&#10;AI-generated content may be incorrect.">
            <a:extLst>
              <a:ext uri="{FF2B5EF4-FFF2-40B4-BE49-F238E27FC236}">
                <a16:creationId xmlns:a16="http://schemas.microsoft.com/office/drawing/2014/main" id="{B8708CC6-D67C-A5C8-9342-16444CD4015F}"/>
              </a:ext>
            </a:extLst>
          </p:cNvPr>
          <p:cNvPicPr>
            <a:picLocks noChangeAspect="1"/>
          </p:cNvPicPr>
          <p:nvPr/>
        </p:nvPicPr>
        <p:blipFill>
          <a:blip r:embed="rId5">
            <a:extLst>
              <a:ext uri="{28A0092B-C50C-407E-A947-70E740481C1C}">
                <a14:useLocalDpi xmlns:a14="http://schemas.microsoft.com/office/drawing/2010/main" val="0"/>
              </a:ext>
            </a:extLst>
          </a:blip>
          <a:srcRect t="35178" b="34407"/>
          <a:stretch/>
        </p:blipFill>
        <p:spPr>
          <a:xfrm>
            <a:off x="-1140854" y="576444"/>
            <a:ext cx="14473706" cy="3521792"/>
          </a:xfrm>
          <a:prstGeom prst="rect">
            <a:avLst/>
          </a:prstGeom>
        </p:spPr>
      </p:pic>
      <p:pic>
        <p:nvPicPr>
          <p:cNvPr id="3" name="Picture 2" descr="A red and black letter&#10;&#10;AI-generated content may be incorrect.">
            <a:extLst>
              <a:ext uri="{FF2B5EF4-FFF2-40B4-BE49-F238E27FC236}">
                <a16:creationId xmlns:a16="http://schemas.microsoft.com/office/drawing/2014/main" id="{A09FB466-C9EA-A561-D416-EDDAE70A4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353" y="576444"/>
            <a:ext cx="1915291" cy="734880"/>
          </a:xfrm>
          <a:prstGeom prst="rect">
            <a:avLst/>
          </a:prstGeom>
        </p:spPr>
      </p:pic>
    </p:spTree>
    <p:extLst>
      <p:ext uri="{BB962C8B-B14F-4D97-AF65-F5344CB8AC3E}">
        <p14:creationId xmlns:p14="http://schemas.microsoft.com/office/powerpoint/2010/main" val="303018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ed and black rectangle&#10;&#10;AI-generated content may be incorrect.">
            <a:extLst>
              <a:ext uri="{FF2B5EF4-FFF2-40B4-BE49-F238E27FC236}">
                <a16:creationId xmlns:a16="http://schemas.microsoft.com/office/drawing/2014/main" id="{CACEF6E0-756A-9028-3F2C-CD642D978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542" y="1960753"/>
            <a:ext cx="1808693" cy="1808693"/>
          </a:xfrm>
          <a:prstGeom prst="rect">
            <a:avLst/>
          </a:prstGeom>
        </p:spPr>
      </p:pic>
      <p:sp>
        <p:nvSpPr>
          <p:cNvPr id="3" name="Text Placeholder 2">
            <a:extLst>
              <a:ext uri="{FF2B5EF4-FFF2-40B4-BE49-F238E27FC236}">
                <a16:creationId xmlns:a16="http://schemas.microsoft.com/office/drawing/2014/main" id="{CCCE82B8-51CD-394E-B444-D16A72A5B2D9}"/>
              </a:ext>
            </a:extLst>
          </p:cNvPr>
          <p:cNvSpPr>
            <a:spLocks noGrp="1"/>
          </p:cNvSpPr>
          <p:nvPr>
            <p:ph type="body" sz="quarter" idx="4294967295"/>
          </p:nvPr>
        </p:nvSpPr>
        <p:spPr>
          <a:xfrm>
            <a:off x="471569" y="1851025"/>
            <a:ext cx="6002338" cy="5083175"/>
          </a:xfrm>
        </p:spPr>
        <p:txBody>
          <a:bodyPr>
            <a:normAutofit/>
          </a:bodyPr>
          <a:lstStyle/>
          <a:p>
            <a:pPr marL="0" indent="0">
              <a:buNone/>
            </a:pPr>
            <a:r>
              <a:rPr lang="en-US" sz="2400"/>
              <a:t>Ideas for integrating the </a:t>
            </a:r>
            <a:r>
              <a:rPr lang="en-US" sz="2400" b="1" i="1"/>
              <a:t>ACCELERATE </a:t>
            </a:r>
            <a:r>
              <a:rPr lang="en-US" sz="2400"/>
              <a:t>theme into Communications and Events with these various sub headers</a:t>
            </a:r>
            <a:r>
              <a:rPr lang="en-US"/>
              <a:t>:</a:t>
            </a:r>
          </a:p>
          <a:p>
            <a:pPr marL="0" indent="0">
              <a:buNone/>
            </a:pPr>
            <a:endParaRPr lang="en-US" sz="2400"/>
          </a:p>
          <a:p>
            <a:pPr lvl="1">
              <a:lnSpc>
                <a:spcPct val="115000"/>
              </a:lnSpc>
              <a:spcBef>
                <a:spcPts val="0"/>
              </a:spcBef>
            </a:pPr>
            <a:r>
              <a:rPr lang="en-US" i="1" kern="100">
                <a:solidFill>
                  <a:schemeClr val="tx2"/>
                </a:solidFill>
                <a:effectLst/>
                <a:latin typeface="+mj-lt"/>
                <a:ea typeface="Aptos" panose="020B0004020202020204" pitchFamily="34" charset="0"/>
                <a:cs typeface="Times New Roman" panose="02020603050405020304" pitchFamily="18" charset="0"/>
              </a:rPr>
              <a:t>Accelerate</a:t>
            </a:r>
            <a:r>
              <a:rPr lang="en-US" kern="100">
                <a:solidFill>
                  <a:schemeClr val="tx2"/>
                </a:solidFill>
                <a:effectLst/>
                <a:latin typeface="+mj-lt"/>
                <a:ea typeface="Aptos" panose="020B0004020202020204" pitchFamily="34" charset="0"/>
                <a:cs typeface="Times New Roman" panose="02020603050405020304" pitchFamily="18" charset="0"/>
              </a:rPr>
              <a:t> Growth  </a:t>
            </a:r>
          </a:p>
          <a:p>
            <a:pPr lvl="1">
              <a:lnSpc>
                <a:spcPct val="115000"/>
              </a:lnSpc>
              <a:spcBef>
                <a:spcPts val="0"/>
              </a:spcBef>
            </a:pPr>
            <a:r>
              <a:rPr lang="en-US" i="1" kern="100">
                <a:solidFill>
                  <a:schemeClr val="tx2"/>
                </a:solidFill>
                <a:effectLst/>
                <a:latin typeface="+mj-lt"/>
                <a:ea typeface="Aptos" panose="020B0004020202020204" pitchFamily="34" charset="0"/>
                <a:cs typeface="Times New Roman" panose="02020603050405020304" pitchFamily="18" charset="0"/>
              </a:rPr>
              <a:t>Accelerate</a:t>
            </a:r>
            <a:r>
              <a:rPr lang="en-US" kern="100">
                <a:solidFill>
                  <a:schemeClr val="tx2"/>
                </a:solidFill>
                <a:effectLst/>
                <a:latin typeface="+mj-lt"/>
                <a:ea typeface="Aptos" panose="020B0004020202020204" pitchFamily="34" charset="0"/>
                <a:cs typeface="Times New Roman" panose="02020603050405020304" pitchFamily="18" charset="0"/>
              </a:rPr>
              <a:t> Passion </a:t>
            </a:r>
          </a:p>
          <a:p>
            <a:pPr lvl="1">
              <a:lnSpc>
                <a:spcPct val="115000"/>
              </a:lnSpc>
              <a:spcBef>
                <a:spcPts val="0"/>
              </a:spcBef>
            </a:pPr>
            <a:r>
              <a:rPr lang="en-US" i="1" kern="100">
                <a:solidFill>
                  <a:schemeClr val="tx2"/>
                </a:solidFill>
                <a:effectLst/>
                <a:latin typeface="+mj-lt"/>
                <a:ea typeface="Aptos" panose="020B0004020202020204" pitchFamily="34" charset="0"/>
                <a:cs typeface="Times New Roman" panose="02020603050405020304" pitchFamily="18" charset="0"/>
              </a:rPr>
              <a:t>Accelerate</a:t>
            </a:r>
            <a:r>
              <a:rPr lang="en-US" kern="100">
                <a:solidFill>
                  <a:schemeClr val="tx2"/>
                </a:solidFill>
                <a:effectLst/>
                <a:latin typeface="+mj-lt"/>
                <a:ea typeface="Aptos" panose="020B0004020202020204" pitchFamily="34" charset="0"/>
                <a:cs typeface="Times New Roman" panose="02020603050405020304" pitchFamily="18" charset="0"/>
              </a:rPr>
              <a:t> Your Business </a:t>
            </a:r>
          </a:p>
          <a:p>
            <a:pPr lvl="1">
              <a:lnSpc>
                <a:spcPct val="115000"/>
              </a:lnSpc>
              <a:spcBef>
                <a:spcPts val="0"/>
              </a:spcBef>
            </a:pPr>
            <a:r>
              <a:rPr lang="en-US" i="1" kern="100">
                <a:solidFill>
                  <a:schemeClr val="tx2"/>
                </a:solidFill>
                <a:effectLst/>
                <a:latin typeface="+mj-lt"/>
                <a:ea typeface="Aptos" panose="020B0004020202020204" pitchFamily="34" charset="0"/>
                <a:cs typeface="Times New Roman" panose="02020603050405020304" pitchFamily="18" charset="0"/>
              </a:rPr>
              <a:t>Accelerate</a:t>
            </a:r>
            <a:r>
              <a:rPr lang="en-US" kern="100">
                <a:solidFill>
                  <a:schemeClr val="tx2"/>
                </a:solidFill>
                <a:effectLst/>
                <a:latin typeface="+mj-lt"/>
                <a:ea typeface="Aptos" panose="020B0004020202020204" pitchFamily="34" charset="0"/>
                <a:cs typeface="Times New Roman" panose="02020603050405020304" pitchFamily="18" charset="0"/>
              </a:rPr>
              <a:t> Your Mindset</a:t>
            </a:r>
          </a:p>
          <a:p>
            <a:pPr lvl="1">
              <a:lnSpc>
                <a:spcPct val="115000"/>
              </a:lnSpc>
              <a:spcBef>
                <a:spcPts val="0"/>
              </a:spcBef>
            </a:pPr>
            <a:r>
              <a:rPr lang="en-US" i="1" kern="100">
                <a:solidFill>
                  <a:schemeClr val="tx2"/>
                </a:solidFill>
                <a:latin typeface="+mj-lt"/>
                <a:ea typeface="Aptos" panose="020B0004020202020204" pitchFamily="34" charset="0"/>
                <a:cs typeface="Times New Roman" panose="02020603050405020304" pitchFamily="18" charset="0"/>
              </a:rPr>
              <a:t>Accelerate</a:t>
            </a:r>
            <a:r>
              <a:rPr lang="en-US" kern="100">
                <a:solidFill>
                  <a:schemeClr val="tx2"/>
                </a:solidFill>
                <a:latin typeface="+mj-lt"/>
                <a:ea typeface="Aptos" panose="020B0004020202020204" pitchFamily="34" charset="0"/>
                <a:cs typeface="Times New Roman" panose="02020603050405020304" pitchFamily="18" charset="0"/>
              </a:rPr>
              <a:t> as a Team </a:t>
            </a:r>
          </a:p>
          <a:p>
            <a:pPr lvl="1">
              <a:lnSpc>
                <a:spcPct val="115000"/>
              </a:lnSpc>
              <a:spcBef>
                <a:spcPts val="0"/>
              </a:spcBef>
            </a:pPr>
            <a:r>
              <a:rPr lang="en-US" i="1" kern="100">
                <a:solidFill>
                  <a:schemeClr val="tx2"/>
                </a:solidFill>
                <a:latin typeface="+mj-lt"/>
                <a:ea typeface="Aptos" panose="020B0004020202020204" pitchFamily="34" charset="0"/>
                <a:cs typeface="Times New Roman" panose="02020603050405020304" pitchFamily="18" charset="0"/>
              </a:rPr>
              <a:t>Accelerate</a:t>
            </a:r>
            <a:r>
              <a:rPr lang="en-US" kern="100">
                <a:solidFill>
                  <a:schemeClr val="tx2"/>
                </a:solidFill>
                <a:latin typeface="+mj-lt"/>
                <a:ea typeface="Aptos" panose="020B0004020202020204" pitchFamily="34" charset="0"/>
                <a:cs typeface="Times New Roman" panose="02020603050405020304" pitchFamily="18" charset="0"/>
              </a:rPr>
              <a:t> Together</a:t>
            </a:r>
            <a:endParaRPr lang="en-US" kern="100">
              <a:solidFill>
                <a:schemeClr val="tx2"/>
              </a:solidFill>
              <a:effectLst/>
              <a:latin typeface="+mj-lt"/>
              <a:ea typeface="Aptos" panose="020B0004020202020204" pitchFamily="34" charset="0"/>
              <a:cs typeface="Times New Roman" panose="02020603050405020304" pitchFamily="18" charset="0"/>
            </a:endParaRPr>
          </a:p>
          <a:p>
            <a:pPr lvl="1">
              <a:lnSpc>
                <a:spcPct val="115000"/>
              </a:lnSpc>
              <a:spcBef>
                <a:spcPts val="0"/>
              </a:spcBef>
            </a:pPr>
            <a:endParaRPr lang="en-US" sz="2800" kern="100">
              <a:solidFill>
                <a:schemeClr val="tx2"/>
              </a:solidFill>
              <a:effectLst/>
              <a:latin typeface="+mj-lt"/>
              <a:ea typeface="Aptos" panose="020B0004020202020204" pitchFamily="34" charset="0"/>
              <a:cs typeface="Times New Roman" panose="02020603050405020304" pitchFamily="18" charset="0"/>
            </a:endParaRPr>
          </a:p>
        </p:txBody>
      </p:sp>
      <p:pic>
        <p:nvPicPr>
          <p:cNvPr id="7" name="Picture 6" descr="A person in a white shirt&#10;&#10;AI-generated content may be incorrect.">
            <a:extLst>
              <a:ext uri="{FF2B5EF4-FFF2-40B4-BE49-F238E27FC236}">
                <a16:creationId xmlns:a16="http://schemas.microsoft.com/office/drawing/2014/main" id="{235BDA54-51EA-DAE4-A80F-2D39E78CB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654" y="2194799"/>
            <a:ext cx="4732129" cy="3154441"/>
          </a:xfrm>
          <a:prstGeom prst="rect">
            <a:avLst/>
          </a:prstGeom>
          <a:ln>
            <a:noFill/>
          </a:ln>
          <a:effectLst>
            <a:outerShdw blurRad="292100" dist="139700" dir="2700000" algn="tl" rotWithShape="0">
              <a:srgbClr val="333333">
                <a:alpha val="65000"/>
              </a:srgbClr>
            </a:outerShdw>
          </a:effectLst>
        </p:spPr>
      </p:pic>
      <p:pic>
        <p:nvPicPr>
          <p:cNvPr id="4" name="Picture 3" descr="A black background with red text&#10;&#10;AI-generated content may be incorrect.">
            <a:extLst>
              <a:ext uri="{FF2B5EF4-FFF2-40B4-BE49-F238E27FC236}">
                <a16:creationId xmlns:a16="http://schemas.microsoft.com/office/drawing/2014/main" id="{3E4C0685-1074-5078-62E4-03EEE3E88CDD}"/>
              </a:ext>
            </a:extLst>
          </p:cNvPr>
          <p:cNvPicPr>
            <a:picLocks noChangeAspect="1"/>
          </p:cNvPicPr>
          <p:nvPr/>
        </p:nvPicPr>
        <p:blipFill>
          <a:blip r:embed="rId4">
            <a:extLst>
              <a:ext uri="{28A0092B-C50C-407E-A947-70E740481C1C}">
                <a14:useLocalDpi xmlns:a14="http://schemas.microsoft.com/office/drawing/2010/main" val="0"/>
              </a:ext>
            </a:extLst>
          </a:blip>
          <a:srcRect t="28125" b="25000"/>
          <a:stretch/>
        </p:blipFill>
        <p:spPr>
          <a:xfrm>
            <a:off x="2911269" y="-310764"/>
            <a:ext cx="6369462" cy="2388540"/>
          </a:xfrm>
          <a:prstGeom prst="rect">
            <a:avLst/>
          </a:prstGeom>
        </p:spPr>
      </p:pic>
    </p:spTree>
    <p:extLst>
      <p:ext uri="{BB962C8B-B14F-4D97-AF65-F5344CB8AC3E}">
        <p14:creationId xmlns:p14="http://schemas.microsoft.com/office/powerpoint/2010/main" val="2436654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4BAC-4A94-4B6C-D2D8-8849ADC3A54E}"/>
              </a:ext>
            </a:extLst>
          </p:cNvPr>
          <p:cNvSpPr>
            <a:spLocks noGrp="1"/>
          </p:cNvSpPr>
          <p:nvPr>
            <p:ph type="title" idx="4294967295"/>
          </p:nvPr>
        </p:nvSpPr>
        <p:spPr>
          <a:xfrm>
            <a:off x="588672" y="142229"/>
            <a:ext cx="11169650" cy="1055687"/>
          </a:xfrm>
        </p:spPr>
        <p:txBody>
          <a:bodyPr/>
          <a:lstStyle/>
          <a:p>
            <a:pPr algn="ctr"/>
            <a:r>
              <a:rPr lang="en-US" b="1">
                <a:solidFill>
                  <a:schemeClr val="accent2"/>
                </a:solidFill>
              </a:rPr>
              <a:t>BNI Member Video Testimonials</a:t>
            </a:r>
          </a:p>
        </p:txBody>
      </p:sp>
      <p:sp>
        <p:nvSpPr>
          <p:cNvPr id="6" name="TextBox 5">
            <a:extLst>
              <a:ext uri="{FF2B5EF4-FFF2-40B4-BE49-F238E27FC236}">
                <a16:creationId xmlns:a16="http://schemas.microsoft.com/office/drawing/2014/main" id="{0923DF75-61AA-09E8-F02B-23BA9A0F9883}"/>
              </a:ext>
            </a:extLst>
          </p:cNvPr>
          <p:cNvSpPr txBox="1"/>
          <p:nvPr/>
        </p:nvSpPr>
        <p:spPr>
          <a:xfrm>
            <a:off x="701494" y="3783766"/>
            <a:ext cx="2662071" cy="923330"/>
          </a:xfrm>
          <a:prstGeom prst="rect">
            <a:avLst/>
          </a:prstGeom>
          <a:noFill/>
        </p:spPr>
        <p:txBody>
          <a:bodyPr wrap="square">
            <a:spAutoFit/>
          </a:bodyPr>
          <a:lstStyle/>
          <a:p>
            <a:pPr algn="ctr"/>
            <a:r>
              <a:rPr lang="en-US">
                <a:latin typeface="+mj-lt"/>
              </a:rPr>
              <a:t>Shamna </a:t>
            </a:r>
            <a:r>
              <a:rPr lang="en-US" err="1">
                <a:latin typeface="+mj-lt"/>
              </a:rPr>
              <a:t>Shihabudeen</a:t>
            </a:r>
            <a:r>
              <a:rPr lang="en-US">
                <a:latin typeface="+mj-lt"/>
              </a:rPr>
              <a:t>, BNI India</a:t>
            </a:r>
          </a:p>
          <a:p>
            <a:pPr algn="ctr"/>
            <a:r>
              <a:rPr lang="en-US" b="1">
                <a:latin typeface="+mj-lt"/>
                <a:hlinkClick r:id="rId2"/>
              </a:rPr>
              <a:t>Click here to watch</a:t>
            </a:r>
            <a:endParaRPr lang="en-US" b="1">
              <a:latin typeface="+mj-lt"/>
            </a:endParaRPr>
          </a:p>
        </p:txBody>
      </p:sp>
      <p:sp>
        <p:nvSpPr>
          <p:cNvPr id="9" name="TextBox 8">
            <a:extLst>
              <a:ext uri="{FF2B5EF4-FFF2-40B4-BE49-F238E27FC236}">
                <a16:creationId xmlns:a16="http://schemas.microsoft.com/office/drawing/2014/main" id="{0C431368-A83D-5DF9-6C70-78504F3BDDEC}"/>
              </a:ext>
            </a:extLst>
          </p:cNvPr>
          <p:cNvSpPr txBox="1"/>
          <p:nvPr/>
        </p:nvSpPr>
        <p:spPr>
          <a:xfrm>
            <a:off x="4490644" y="3783766"/>
            <a:ext cx="3210711" cy="923330"/>
          </a:xfrm>
          <a:prstGeom prst="rect">
            <a:avLst/>
          </a:prstGeom>
          <a:noFill/>
        </p:spPr>
        <p:txBody>
          <a:bodyPr wrap="square">
            <a:spAutoFit/>
          </a:bodyPr>
          <a:lstStyle/>
          <a:p>
            <a:pPr algn="ctr"/>
            <a:r>
              <a:rPr lang="en-US"/>
              <a:t>Kris Wilkins, </a:t>
            </a:r>
          </a:p>
          <a:p>
            <a:pPr algn="ctr"/>
            <a:r>
              <a:rPr lang="en-US"/>
              <a:t>BNI United Kingdom</a:t>
            </a:r>
          </a:p>
          <a:p>
            <a:pPr algn="ctr"/>
            <a:r>
              <a:rPr lang="en-US" b="1">
                <a:hlinkClick r:id="rId3"/>
              </a:rPr>
              <a:t>Click here to watch</a:t>
            </a:r>
            <a:endParaRPr lang="en-US" b="1"/>
          </a:p>
        </p:txBody>
      </p:sp>
      <p:sp>
        <p:nvSpPr>
          <p:cNvPr id="12" name="TextBox 11">
            <a:extLst>
              <a:ext uri="{FF2B5EF4-FFF2-40B4-BE49-F238E27FC236}">
                <a16:creationId xmlns:a16="http://schemas.microsoft.com/office/drawing/2014/main" id="{E1759508-29BC-FDBC-E4D5-07BBBCB3A649}"/>
              </a:ext>
            </a:extLst>
          </p:cNvPr>
          <p:cNvSpPr txBox="1"/>
          <p:nvPr/>
        </p:nvSpPr>
        <p:spPr>
          <a:xfrm>
            <a:off x="8674966" y="3783766"/>
            <a:ext cx="2662071" cy="923330"/>
          </a:xfrm>
          <a:prstGeom prst="rect">
            <a:avLst/>
          </a:prstGeom>
          <a:noFill/>
        </p:spPr>
        <p:txBody>
          <a:bodyPr wrap="square">
            <a:spAutoFit/>
          </a:bodyPr>
          <a:lstStyle/>
          <a:p>
            <a:pPr algn="ctr"/>
            <a:r>
              <a:rPr lang="en-US"/>
              <a:t>Danielle Basson,</a:t>
            </a:r>
          </a:p>
          <a:p>
            <a:pPr algn="ctr"/>
            <a:r>
              <a:rPr lang="en-US"/>
              <a:t>BNI South Africa</a:t>
            </a:r>
          </a:p>
          <a:p>
            <a:pPr algn="ctr"/>
            <a:r>
              <a:rPr lang="en-US" b="1">
                <a:hlinkClick r:id="rId4"/>
              </a:rPr>
              <a:t>Click here to watch</a:t>
            </a:r>
            <a:endParaRPr lang="en-US" b="1"/>
          </a:p>
        </p:txBody>
      </p:sp>
      <p:sp>
        <p:nvSpPr>
          <p:cNvPr id="16" name="TextBox 15">
            <a:extLst>
              <a:ext uri="{FF2B5EF4-FFF2-40B4-BE49-F238E27FC236}">
                <a16:creationId xmlns:a16="http://schemas.microsoft.com/office/drawing/2014/main" id="{59005777-6F6B-CDFF-F212-B0948776CB9D}"/>
              </a:ext>
            </a:extLst>
          </p:cNvPr>
          <p:cNvSpPr txBox="1"/>
          <p:nvPr/>
        </p:nvSpPr>
        <p:spPr>
          <a:xfrm>
            <a:off x="697360" y="5042723"/>
            <a:ext cx="11060962" cy="1323439"/>
          </a:xfrm>
          <a:prstGeom prst="rect">
            <a:avLst/>
          </a:prstGeom>
          <a:noFill/>
        </p:spPr>
        <p:txBody>
          <a:bodyPr wrap="square">
            <a:spAutoFit/>
          </a:bodyPr>
          <a:lstStyle/>
          <a:p>
            <a:pPr algn="ctr"/>
            <a:r>
              <a:rPr lang="en-US" sz="2000" b="1"/>
              <a:t>Here are a few short testimonial videos to get you started! </a:t>
            </a:r>
            <a:r>
              <a:rPr lang="en-US" sz="2000"/>
              <a:t>Share these powerful Member stories in your newsletters, emails, and social media to showcase the impact of BNI and inspire Visitors and potential Members to see the value of building strong referral networks to </a:t>
            </a:r>
            <a:r>
              <a:rPr lang="en-US" sz="2000" b="1" i="1"/>
              <a:t>ACCELERATE</a:t>
            </a:r>
            <a:r>
              <a:rPr lang="en-US" sz="2000"/>
              <a:t> business growth. </a:t>
            </a:r>
          </a:p>
        </p:txBody>
      </p:sp>
      <p:pic>
        <p:nvPicPr>
          <p:cNvPr id="10" name="Picture 9">
            <a:extLst>
              <a:ext uri="{FF2B5EF4-FFF2-40B4-BE49-F238E27FC236}">
                <a16:creationId xmlns:a16="http://schemas.microsoft.com/office/drawing/2014/main" id="{5CCD1669-AA37-53C0-2759-C83C7B702CBE}"/>
              </a:ext>
            </a:extLst>
          </p:cNvPr>
          <p:cNvPicPr>
            <a:picLocks noChangeAspect="1"/>
          </p:cNvPicPr>
          <p:nvPr/>
        </p:nvPicPr>
        <p:blipFill>
          <a:blip r:embed="rId5"/>
          <a:stretch>
            <a:fillRect/>
          </a:stretch>
        </p:blipFill>
        <p:spPr>
          <a:xfrm>
            <a:off x="4489654" y="1408335"/>
            <a:ext cx="3011047" cy="2291495"/>
          </a:xfrm>
          <a:prstGeom prst="rect">
            <a:avLst/>
          </a:prstGeom>
          <a:ln w="38100">
            <a:solidFill>
              <a:schemeClr val="accent1"/>
            </a:solidFill>
          </a:ln>
        </p:spPr>
      </p:pic>
      <p:pic>
        <p:nvPicPr>
          <p:cNvPr id="17" name="Picture 16">
            <a:extLst>
              <a:ext uri="{FF2B5EF4-FFF2-40B4-BE49-F238E27FC236}">
                <a16:creationId xmlns:a16="http://schemas.microsoft.com/office/drawing/2014/main" id="{1E7C767E-20BE-E8DF-A234-06BDDCE2AA39}"/>
              </a:ext>
            </a:extLst>
          </p:cNvPr>
          <p:cNvPicPr>
            <a:picLocks noChangeAspect="1"/>
          </p:cNvPicPr>
          <p:nvPr/>
        </p:nvPicPr>
        <p:blipFill>
          <a:blip r:embed="rId6"/>
          <a:stretch>
            <a:fillRect/>
          </a:stretch>
        </p:blipFill>
        <p:spPr>
          <a:xfrm>
            <a:off x="8253683" y="1408335"/>
            <a:ext cx="3504639" cy="2291495"/>
          </a:xfrm>
          <a:prstGeom prst="rect">
            <a:avLst/>
          </a:prstGeom>
          <a:ln w="38100">
            <a:solidFill>
              <a:schemeClr val="accent1"/>
            </a:solidFill>
          </a:ln>
        </p:spPr>
      </p:pic>
      <p:pic>
        <p:nvPicPr>
          <p:cNvPr id="21" name="Picture 20">
            <a:extLst>
              <a:ext uri="{FF2B5EF4-FFF2-40B4-BE49-F238E27FC236}">
                <a16:creationId xmlns:a16="http://schemas.microsoft.com/office/drawing/2014/main" id="{16183A49-CAC5-0384-DEBF-154E369CBAE4}"/>
              </a:ext>
            </a:extLst>
          </p:cNvPr>
          <p:cNvPicPr>
            <a:picLocks noChangeAspect="1"/>
          </p:cNvPicPr>
          <p:nvPr/>
        </p:nvPicPr>
        <p:blipFill>
          <a:blip r:embed="rId7"/>
          <a:stretch>
            <a:fillRect/>
          </a:stretch>
        </p:blipFill>
        <p:spPr>
          <a:xfrm>
            <a:off x="813266" y="1394575"/>
            <a:ext cx="2438525" cy="2292468"/>
          </a:xfrm>
          <a:prstGeom prst="rect">
            <a:avLst/>
          </a:prstGeom>
          <a:ln w="38100">
            <a:solidFill>
              <a:schemeClr val="accent1"/>
            </a:solidFill>
          </a:ln>
        </p:spPr>
      </p:pic>
    </p:spTree>
    <p:extLst>
      <p:ext uri="{BB962C8B-B14F-4D97-AF65-F5344CB8AC3E}">
        <p14:creationId xmlns:p14="http://schemas.microsoft.com/office/powerpoint/2010/main" val="610391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0D0E-4092-730A-94EC-3A6078BC64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1BFB1CB-EBC0-74AE-E17A-20B0B2EEF6C8}"/>
              </a:ext>
            </a:extLst>
          </p:cNvPr>
          <p:cNvSpPr txBox="1"/>
          <p:nvPr/>
        </p:nvSpPr>
        <p:spPr>
          <a:xfrm>
            <a:off x="383306" y="2290514"/>
            <a:ext cx="2966043" cy="923330"/>
          </a:xfrm>
          <a:prstGeom prst="rect">
            <a:avLst/>
          </a:prstGeom>
          <a:noFill/>
        </p:spPr>
        <p:txBody>
          <a:bodyPr wrap="square">
            <a:spAutoFit/>
          </a:bodyPr>
          <a:lstStyle/>
          <a:p>
            <a:pPr algn="ctr"/>
            <a:r>
              <a:rPr lang="en-US"/>
              <a:t>Nancy </a:t>
            </a:r>
            <a:r>
              <a:rPr lang="en-US" err="1"/>
              <a:t>Kihika</a:t>
            </a:r>
            <a:r>
              <a:rPr lang="en-US"/>
              <a:t>, </a:t>
            </a:r>
          </a:p>
          <a:p>
            <a:pPr algn="ctr"/>
            <a:r>
              <a:rPr lang="en-US"/>
              <a:t>BNI Kenya</a:t>
            </a:r>
          </a:p>
          <a:p>
            <a:pPr algn="ctr"/>
            <a:r>
              <a:rPr lang="en-US" b="1">
                <a:hlinkClick r:id="rId2"/>
              </a:rPr>
              <a:t>Click here to watch</a:t>
            </a:r>
            <a:endParaRPr lang="en-US" b="1"/>
          </a:p>
        </p:txBody>
      </p:sp>
      <p:sp>
        <p:nvSpPr>
          <p:cNvPr id="9" name="TextBox 8">
            <a:extLst>
              <a:ext uri="{FF2B5EF4-FFF2-40B4-BE49-F238E27FC236}">
                <a16:creationId xmlns:a16="http://schemas.microsoft.com/office/drawing/2014/main" id="{390BAE0F-49D7-8731-AEEB-5563E4915D47}"/>
              </a:ext>
            </a:extLst>
          </p:cNvPr>
          <p:cNvSpPr txBox="1"/>
          <p:nvPr/>
        </p:nvSpPr>
        <p:spPr>
          <a:xfrm>
            <a:off x="4371518" y="2238145"/>
            <a:ext cx="2656828" cy="923330"/>
          </a:xfrm>
          <a:prstGeom prst="rect">
            <a:avLst/>
          </a:prstGeom>
          <a:noFill/>
        </p:spPr>
        <p:txBody>
          <a:bodyPr wrap="square">
            <a:spAutoFit/>
          </a:bodyPr>
          <a:lstStyle/>
          <a:p>
            <a:pPr algn="ctr"/>
            <a:r>
              <a:rPr lang="en-US"/>
              <a:t>Brian Loebig,</a:t>
            </a:r>
          </a:p>
          <a:p>
            <a:pPr algn="ctr"/>
            <a:r>
              <a:rPr lang="en-US"/>
              <a:t>BNI USA</a:t>
            </a:r>
          </a:p>
          <a:p>
            <a:pPr algn="ctr"/>
            <a:r>
              <a:rPr lang="en-US" b="1">
                <a:hlinkClick r:id="rId3"/>
              </a:rPr>
              <a:t>Click here to watch</a:t>
            </a:r>
            <a:endParaRPr lang="en-US" b="1"/>
          </a:p>
        </p:txBody>
      </p:sp>
      <p:sp>
        <p:nvSpPr>
          <p:cNvPr id="12" name="TextBox 11">
            <a:extLst>
              <a:ext uri="{FF2B5EF4-FFF2-40B4-BE49-F238E27FC236}">
                <a16:creationId xmlns:a16="http://schemas.microsoft.com/office/drawing/2014/main" id="{B771694A-2325-230A-B2B1-BA5BBC7B6338}"/>
              </a:ext>
            </a:extLst>
          </p:cNvPr>
          <p:cNvSpPr txBox="1"/>
          <p:nvPr/>
        </p:nvSpPr>
        <p:spPr>
          <a:xfrm>
            <a:off x="8228218" y="2229784"/>
            <a:ext cx="3377924" cy="923330"/>
          </a:xfrm>
          <a:prstGeom prst="rect">
            <a:avLst/>
          </a:prstGeom>
          <a:noFill/>
        </p:spPr>
        <p:txBody>
          <a:bodyPr wrap="square">
            <a:spAutoFit/>
          </a:bodyPr>
          <a:lstStyle/>
          <a:p>
            <a:pPr algn="ctr"/>
            <a:r>
              <a:rPr lang="en-US"/>
              <a:t>Maxi Smith, </a:t>
            </a:r>
          </a:p>
          <a:p>
            <a:pPr algn="ctr"/>
            <a:r>
              <a:rPr lang="en-US"/>
              <a:t>BNI USA</a:t>
            </a:r>
          </a:p>
          <a:p>
            <a:pPr algn="ctr"/>
            <a:r>
              <a:rPr lang="en-US" b="1">
                <a:hlinkClick r:id="rId4"/>
              </a:rPr>
              <a:t>Click here to watch</a:t>
            </a:r>
            <a:endParaRPr lang="en-US" b="1"/>
          </a:p>
        </p:txBody>
      </p:sp>
      <p:sp>
        <p:nvSpPr>
          <p:cNvPr id="16" name="TextBox 15">
            <a:extLst>
              <a:ext uri="{FF2B5EF4-FFF2-40B4-BE49-F238E27FC236}">
                <a16:creationId xmlns:a16="http://schemas.microsoft.com/office/drawing/2014/main" id="{2389E763-6F89-4113-CAAD-B92C71355BEF}"/>
              </a:ext>
            </a:extLst>
          </p:cNvPr>
          <p:cNvSpPr txBox="1"/>
          <p:nvPr/>
        </p:nvSpPr>
        <p:spPr>
          <a:xfrm>
            <a:off x="661212" y="6281848"/>
            <a:ext cx="11060962" cy="461665"/>
          </a:xfrm>
          <a:prstGeom prst="rect">
            <a:avLst/>
          </a:prstGeom>
          <a:noFill/>
        </p:spPr>
        <p:txBody>
          <a:bodyPr wrap="square">
            <a:spAutoFit/>
          </a:bodyPr>
          <a:lstStyle/>
          <a:p>
            <a:pPr algn="ctr"/>
            <a:r>
              <a:rPr lang="en-US" sz="2400" b="1" i="1">
                <a:solidFill>
                  <a:schemeClr val="accent2"/>
                </a:solidFill>
              </a:rPr>
              <a:t>#BNIACCELERATE</a:t>
            </a:r>
          </a:p>
        </p:txBody>
      </p:sp>
      <p:sp>
        <p:nvSpPr>
          <p:cNvPr id="5" name="TextBox 4">
            <a:extLst>
              <a:ext uri="{FF2B5EF4-FFF2-40B4-BE49-F238E27FC236}">
                <a16:creationId xmlns:a16="http://schemas.microsoft.com/office/drawing/2014/main" id="{F2B8AC70-01BE-C89D-D7E2-C1B202EAE72B}"/>
              </a:ext>
            </a:extLst>
          </p:cNvPr>
          <p:cNvSpPr txBox="1"/>
          <p:nvPr/>
        </p:nvSpPr>
        <p:spPr>
          <a:xfrm>
            <a:off x="1293901" y="5251005"/>
            <a:ext cx="5146158" cy="923330"/>
          </a:xfrm>
          <a:prstGeom prst="rect">
            <a:avLst/>
          </a:prstGeom>
          <a:noFill/>
        </p:spPr>
        <p:txBody>
          <a:bodyPr wrap="square">
            <a:spAutoFit/>
          </a:bodyPr>
          <a:lstStyle/>
          <a:p>
            <a:pPr algn="ctr"/>
            <a:r>
              <a:rPr lang="en-US"/>
              <a:t>Emily Boardman, </a:t>
            </a:r>
          </a:p>
          <a:p>
            <a:pPr algn="ctr"/>
            <a:r>
              <a:rPr lang="en-US"/>
              <a:t>BNI United Kingdom</a:t>
            </a:r>
          </a:p>
          <a:p>
            <a:pPr algn="ctr"/>
            <a:r>
              <a:rPr lang="en-US" b="1">
                <a:hlinkClick r:id="rId5"/>
              </a:rPr>
              <a:t>Click here to watch</a:t>
            </a:r>
            <a:endParaRPr lang="en-US" b="1"/>
          </a:p>
        </p:txBody>
      </p:sp>
      <p:pic>
        <p:nvPicPr>
          <p:cNvPr id="13" name="Picture 12">
            <a:extLst>
              <a:ext uri="{FF2B5EF4-FFF2-40B4-BE49-F238E27FC236}">
                <a16:creationId xmlns:a16="http://schemas.microsoft.com/office/drawing/2014/main" id="{4C66E38E-5A00-600A-D2E3-A58E904EDB69}"/>
              </a:ext>
            </a:extLst>
          </p:cNvPr>
          <p:cNvPicPr>
            <a:picLocks noChangeAspect="1"/>
          </p:cNvPicPr>
          <p:nvPr/>
        </p:nvPicPr>
        <p:blipFill>
          <a:blip r:embed="rId6"/>
          <a:stretch>
            <a:fillRect/>
          </a:stretch>
        </p:blipFill>
        <p:spPr>
          <a:xfrm>
            <a:off x="849427" y="277546"/>
            <a:ext cx="2246411" cy="1879842"/>
          </a:xfrm>
          <a:prstGeom prst="rect">
            <a:avLst/>
          </a:prstGeom>
          <a:ln w="38100">
            <a:solidFill>
              <a:schemeClr val="accent1"/>
            </a:solidFill>
          </a:ln>
        </p:spPr>
      </p:pic>
      <p:pic>
        <p:nvPicPr>
          <p:cNvPr id="18" name="Picture 17">
            <a:extLst>
              <a:ext uri="{FF2B5EF4-FFF2-40B4-BE49-F238E27FC236}">
                <a16:creationId xmlns:a16="http://schemas.microsoft.com/office/drawing/2014/main" id="{F4A2417D-91FA-6B4D-9388-9632BB73661B}"/>
              </a:ext>
            </a:extLst>
          </p:cNvPr>
          <p:cNvPicPr>
            <a:picLocks noChangeAspect="1"/>
          </p:cNvPicPr>
          <p:nvPr/>
        </p:nvPicPr>
        <p:blipFill>
          <a:blip r:embed="rId7"/>
          <a:stretch>
            <a:fillRect/>
          </a:stretch>
        </p:blipFill>
        <p:spPr>
          <a:xfrm>
            <a:off x="4269082" y="277546"/>
            <a:ext cx="2858182" cy="1905455"/>
          </a:xfrm>
          <a:prstGeom prst="rect">
            <a:avLst/>
          </a:prstGeom>
          <a:ln w="38100">
            <a:solidFill>
              <a:schemeClr val="accent1"/>
            </a:solidFill>
          </a:ln>
        </p:spPr>
      </p:pic>
      <p:pic>
        <p:nvPicPr>
          <p:cNvPr id="22" name="Picture 21">
            <a:extLst>
              <a:ext uri="{FF2B5EF4-FFF2-40B4-BE49-F238E27FC236}">
                <a16:creationId xmlns:a16="http://schemas.microsoft.com/office/drawing/2014/main" id="{F084C1B3-E2D0-FFF2-A353-89F63D7483F8}"/>
              </a:ext>
            </a:extLst>
          </p:cNvPr>
          <p:cNvPicPr>
            <a:picLocks noChangeAspect="1"/>
          </p:cNvPicPr>
          <p:nvPr/>
        </p:nvPicPr>
        <p:blipFill>
          <a:blip r:embed="rId8"/>
          <a:stretch>
            <a:fillRect/>
          </a:stretch>
        </p:blipFill>
        <p:spPr>
          <a:xfrm>
            <a:off x="8475014" y="241348"/>
            <a:ext cx="2719784" cy="1952238"/>
          </a:xfrm>
          <a:prstGeom prst="rect">
            <a:avLst/>
          </a:prstGeom>
          <a:ln w="38100">
            <a:solidFill>
              <a:schemeClr val="accent1"/>
            </a:solidFill>
          </a:ln>
        </p:spPr>
      </p:pic>
      <p:pic>
        <p:nvPicPr>
          <p:cNvPr id="24" name="Picture 23">
            <a:extLst>
              <a:ext uri="{FF2B5EF4-FFF2-40B4-BE49-F238E27FC236}">
                <a16:creationId xmlns:a16="http://schemas.microsoft.com/office/drawing/2014/main" id="{D739F299-E1FC-74BF-D333-A47E2D9BA34C}"/>
              </a:ext>
            </a:extLst>
          </p:cNvPr>
          <p:cNvPicPr>
            <a:picLocks noChangeAspect="1"/>
          </p:cNvPicPr>
          <p:nvPr/>
        </p:nvPicPr>
        <p:blipFill>
          <a:blip r:embed="rId9"/>
          <a:stretch>
            <a:fillRect/>
          </a:stretch>
        </p:blipFill>
        <p:spPr>
          <a:xfrm>
            <a:off x="2714483" y="3321357"/>
            <a:ext cx="2304994" cy="1879842"/>
          </a:xfrm>
          <a:prstGeom prst="rect">
            <a:avLst/>
          </a:prstGeom>
          <a:ln w="38100">
            <a:solidFill>
              <a:schemeClr val="accent1"/>
            </a:solidFill>
          </a:ln>
        </p:spPr>
      </p:pic>
      <p:pic>
        <p:nvPicPr>
          <p:cNvPr id="26" name="Picture 25">
            <a:extLst>
              <a:ext uri="{FF2B5EF4-FFF2-40B4-BE49-F238E27FC236}">
                <a16:creationId xmlns:a16="http://schemas.microsoft.com/office/drawing/2014/main" id="{BA10F88E-4F39-F10D-CDAC-1AD3FDC97535}"/>
              </a:ext>
            </a:extLst>
          </p:cNvPr>
          <p:cNvPicPr>
            <a:picLocks noChangeAspect="1"/>
          </p:cNvPicPr>
          <p:nvPr/>
        </p:nvPicPr>
        <p:blipFill>
          <a:blip r:embed="rId10"/>
          <a:stretch>
            <a:fillRect/>
          </a:stretch>
        </p:blipFill>
        <p:spPr>
          <a:xfrm>
            <a:off x="7298430" y="3330215"/>
            <a:ext cx="2873406" cy="1879842"/>
          </a:xfrm>
          <a:prstGeom prst="rect">
            <a:avLst/>
          </a:prstGeom>
          <a:ln w="38100">
            <a:solidFill>
              <a:schemeClr val="accent1"/>
            </a:solidFill>
          </a:ln>
        </p:spPr>
      </p:pic>
      <p:sp>
        <p:nvSpPr>
          <p:cNvPr id="27" name="TextBox 26">
            <a:extLst>
              <a:ext uri="{FF2B5EF4-FFF2-40B4-BE49-F238E27FC236}">
                <a16:creationId xmlns:a16="http://schemas.microsoft.com/office/drawing/2014/main" id="{DA4DCE15-97F5-1FD2-3F65-6EE743D6074E}"/>
              </a:ext>
            </a:extLst>
          </p:cNvPr>
          <p:cNvSpPr txBox="1"/>
          <p:nvPr/>
        </p:nvSpPr>
        <p:spPr>
          <a:xfrm>
            <a:off x="6162054" y="5251005"/>
            <a:ext cx="5146158" cy="923330"/>
          </a:xfrm>
          <a:prstGeom prst="rect">
            <a:avLst/>
          </a:prstGeom>
          <a:noFill/>
        </p:spPr>
        <p:txBody>
          <a:bodyPr wrap="square">
            <a:spAutoFit/>
          </a:bodyPr>
          <a:lstStyle/>
          <a:p>
            <a:pPr algn="ctr"/>
            <a:r>
              <a:rPr lang="en-US"/>
              <a:t>David Cejas, </a:t>
            </a:r>
          </a:p>
          <a:p>
            <a:pPr algn="ctr"/>
            <a:r>
              <a:rPr lang="en-US"/>
              <a:t>BNI Australia</a:t>
            </a:r>
          </a:p>
          <a:p>
            <a:pPr algn="ctr"/>
            <a:r>
              <a:rPr lang="en-US" b="1">
                <a:hlinkClick r:id="rId11"/>
              </a:rPr>
              <a:t>Click here to watch</a:t>
            </a:r>
            <a:endParaRPr lang="en-US" b="1"/>
          </a:p>
        </p:txBody>
      </p:sp>
    </p:spTree>
    <p:extLst>
      <p:ext uri="{BB962C8B-B14F-4D97-AF65-F5344CB8AC3E}">
        <p14:creationId xmlns:p14="http://schemas.microsoft.com/office/powerpoint/2010/main" val="169598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DA3C9-0F98-1AFC-FAEE-270BC1ED47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B3120B-C9F9-1542-4E6A-35CBF2816C3F}"/>
              </a:ext>
            </a:extLst>
          </p:cNvPr>
          <p:cNvPicPr>
            <a:picLocks noChangeAspect="1"/>
          </p:cNvPicPr>
          <p:nvPr/>
        </p:nvPicPr>
        <p:blipFill>
          <a:blip r:embed="rId2">
            <a:duotone>
              <a:schemeClr val="bg2">
                <a:shade val="45000"/>
                <a:satMod val="135000"/>
              </a:schemeClr>
              <a:prstClr val="white"/>
            </a:duotone>
            <a:alphaModFix/>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977F399-0EDE-136A-AD16-0A04281815C6}"/>
              </a:ext>
            </a:extLst>
          </p:cNvPr>
          <p:cNvSpPr txBox="1"/>
          <p:nvPr/>
        </p:nvSpPr>
        <p:spPr>
          <a:xfrm>
            <a:off x="615865" y="1905506"/>
            <a:ext cx="10960268" cy="3046988"/>
          </a:xfrm>
          <a:prstGeom prst="rect">
            <a:avLst/>
          </a:prstGeom>
          <a:noFill/>
        </p:spPr>
        <p:txBody>
          <a:bodyPr wrap="square" rtlCol="0">
            <a:spAutoFit/>
          </a:bodyPr>
          <a:lstStyle/>
          <a:p>
            <a:pPr algn="ctr"/>
            <a:r>
              <a:rPr lang="en-US" sz="9600" b="1">
                <a:solidFill>
                  <a:srgbClr val="CF2031"/>
                </a:solidFill>
                <a:latin typeface="Arial" panose="020B0604020202020204" pitchFamily="34" charset="0"/>
                <a:cs typeface="Arial" panose="020B0604020202020204" pitchFamily="34" charset="0"/>
              </a:rPr>
              <a:t>VISUAL IDENTITY &amp; BRANDING</a:t>
            </a:r>
          </a:p>
        </p:txBody>
      </p:sp>
      <p:pic>
        <p:nvPicPr>
          <p:cNvPr id="3" name="Graphic 2" descr="Eye with solid fill">
            <a:extLst>
              <a:ext uri="{FF2B5EF4-FFF2-40B4-BE49-F238E27FC236}">
                <a16:creationId xmlns:a16="http://schemas.microsoft.com/office/drawing/2014/main" id="{C5CA499D-5D22-D203-93BE-18C0FB6810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9143" y="-23038"/>
            <a:ext cx="1474381" cy="1474381"/>
          </a:xfrm>
          <a:prstGeom prst="rect">
            <a:avLst/>
          </a:prstGeom>
        </p:spPr>
      </p:pic>
      <p:pic>
        <p:nvPicPr>
          <p:cNvPr id="4" name="Picture 3" descr="A black background with red text&#10;&#10;AI-generated content may be incorrect.">
            <a:extLst>
              <a:ext uri="{FF2B5EF4-FFF2-40B4-BE49-F238E27FC236}">
                <a16:creationId xmlns:a16="http://schemas.microsoft.com/office/drawing/2014/main" id="{BE444624-3A66-F220-8F23-79B46D43C29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4618" t="33090" r="12783" b="31286"/>
          <a:stretch>
            <a:fillRect/>
          </a:stretch>
        </p:blipFill>
        <p:spPr>
          <a:xfrm>
            <a:off x="4931341" y="5833872"/>
            <a:ext cx="2329317" cy="914401"/>
          </a:xfrm>
          <a:prstGeom prst="rect">
            <a:avLst/>
          </a:prstGeom>
        </p:spPr>
      </p:pic>
    </p:spTree>
    <p:extLst>
      <p:ext uri="{BB962C8B-B14F-4D97-AF65-F5344CB8AC3E}">
        <p14:creationId xmlns:p14="http://schemas.microsoft.com/office/powerpoint/2010/main" val="3315442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AD2-04F8-4521-9566-947D772D2AB6}"/>
            </a:ext>
          </a:extLst>
        </p:cNvPr>
        <p:cNvGrpSpPr/>
        <p:nvPr/>
      </p:nvGrpSpPr>
      <p:grpSpPr>
        <a:xfrm>
          <a:off x="0" y="0"/>
          <a:ext cx="0" cy="0"/>
          <a:chOff x="0" y="0"/>
          <a:chExt cx="0" cy="0"/>
        </a:xfrm>
      </p:grpSpPr>
      <p:pic>
        <p:nvPicPr>
          <p:cNvPr id="24" name="Picture 23" descr="A white text on a black background&#10;&#10;AI-generated content may be incorrect.">
            <a:extLst>
              <a:ext uri="{FF2B5EF4-FFF2-40B4-BE49-F238E27FC236}">
                <a16:creationId xmlns:a16="http://schemas.microsoft.com/office/drawing/2014/main" id="{7B96871D-45F2-49B6-995F-CD74C834B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76" y="2964628"/>
            <a:ext cx="4604344" cy="4604344"/>
          </a:xfrm>
          <a:prstGeom prst="rect">
            <a:avLst/>
          </a:prstGeom>
          <a:ln>
            <a:noFill/>
          </a:ln>
          <a:effectLst>
            <a:outerShdw blurRad="292100" dist="139700" dir="2700000" algn="tl" rotWithShape="0">
              <a:srgbClr val="333333">
                <a:alpha val="65000"/>
              </a:srgbClr>
            </a:outerShdw>
          </a:effectLst>
        </p:spPr>
      </p:pic>
      <p:pic>
        <p:nvPicPr>
          <p:cNvPr id="26" name="Picture 25" descr="A black background with grey text&#10;&#10;AI-generated content may be incorrect.">
            <a:extLst>
              <a:ext uri="{FF2B5EF4-FFF2-40B4-BE49-F238E27FC236}">
                <a16:creationId xmlns:a16="http://schemas.microsoft.com/office/drawing/2014/main" id="{9702C429-EDB6-3FC0-5F88-199EC5B35E70}"/>
              </a:ext>
            </a:extLst>
          </p:cNvPr>
          <p:cNvPicPr>
            <a:picLocks noChangeAspect="1"/>
          </p:cNvPicPr>
          <p:nvPr/>
        </p:nvPicPr>
        <p:blipFill>
          <a:blip r:embed="rId3">
            <a:extLst>
              <a:ext uri="{28A0092B-C50C-407E-A947-70E740481C1C}">
                <a14:useLocalDpi xmlns:a14="http://schemas.microsoft.com/office/drawing/2010/main" val="0"/>
              </a:ext>
            </a:extLst>
          </a:blip>
          <a:srcRect t="32168" b="33517"/>
          <a:stretch>
            <a:fillRect/>
          </a:stretch>
        </p:blipFill>
        <p:spPr>
          <a:xfrm>
            <a:off x="1058636" y="2800969"/>
            <a:ext cx="4166298" cy="1429653"/>
          </a:xfrm>
          <a:prstGeom prst="rect">
            <a:avLst/>
          </a:prstGeom>
        </p:spPr>
      </p:pic>
      <p:sp>
        <p:nvSpPr>
          <p:cNvPr id="2" name="Title 1">
            <a:extLst>
              <a:ext uri="{FF2B5EF4-FFF2-40B4-BE49-F238E27FC236}">
                <a16:creationId xmlns:a16="http://schemas.microsoft.com/office/drawing/2014/main" id="{927345A3-937F-37AB-267B-F3BFF930651D}"/>
              </a:ext>
            </a:extLst>
          </p:cNvPr>
          <p:cNvSpPr>
            <a:spLocks noGrp="1"/>
          </p:cNvSpPr>
          <p:nvPr>
            <p:ph type="title" idx="4294967295"/>
          </p:nvPr>
        </p:nvSpPr>
        <p:spPr>
          <a:xfrm>
            <a:off x="1584346" y="197309"/>
            <a:ext cx="9566148" cy="1055687"/>
          </a:xfrm>
        </p:spPr>
        <p:txBody>
          <a:bodyPr>
            <a:normAutofit fontScale="90000"/>
          </a:bodyPr>
          <a:lstStyle/>
          <a:p>
            <a:r>
              <a:rPr lang="en-US" b="1">
                <a:latin typeface="Arial" panose="020B0604020202020204" pitchFamily="34" charset="0"/>
                <a:cs typeface="Arial" panose="020B0604020202020204" pitchFamily="34" charset="0"/>
              </a:rPr>
              <a:t>Logos &amp; Logo Elements </a:t>
            </a:r>
            <a:r>
              <a:rPr lang="en-US" b="1">
                <a:solidFill>
                  <a:srgbClr val="64666A"/>
                </a:solidFill>
                <a:latin typeface="Arial" panose="020B0604020202020204" pitchFamily="34" charset="0"/>
                <a:cs typeface="Arial" panose="020B0604020202020204" pitchFamily="34" charset="0"/>
              </a:rPr>
              <a:t>(</a:t>
            </a:r>
            <a:r>
              <a:rPr lang="en-US" b="1" i="1">
                <a:solidFill>
                  <a:srgbClr val="64666A"/>
                </a:solidFill>
                <a:latin typeface="Arial" panose="020B0604020202020204" pitchFamily="34" charset="0"/>
                <a:cs typeface="Arial" panose="020B0604020202020204" pitchFamily="34" charset="0"/>
              </a:rPr>
              <a:t>PNG Files</a:t>
            </a:r>
            <a:r>
              <a:rPr lang="en-US" b="1">
                <a:solidFill>
                  <a:srgbClr val="64666A"/>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BBA24C9E-FAF1-C3A3-DD25-96D092B7029A}"/>
              </a:ext>
            </a:extLst>
          </p:cNvPr>
          <p:cNvSpPr txBox="1"/>
          <p:nvPr/>
        </p:nvSpPr>
        <p:spPr>
          <a:xfrm>
            <a:off x="1738457" y="2543427"/>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4"/>
              </a:rPr>
              <a:t>Click to Download </a:t>
            </a:r>
            <a:r>
              <a:rPr lang="en-US" b="1">
                <a:solidFill>
                  <a:srgbClr val="CF2031"/>
                </a:solidFill>
                <a:latin typeface="Arial" panose="020B0604020202020204" pitchFamily="34" charset="0"/>
                <a:cs typeface="Arial" panose="020B0604020202020204" pitchFamily="34" charset="0"/>
              </a:rPr>
              <a:t>- RED</a:t>
            </a:r>
          </a:p>
        </p:txBody>
      </p:sp>
      <p:sp>
        <p:nvSpPr>
          <p:cNvPr id="11" name="TextBox 10">
            <a:extLst>
              <a:ext uri="{FF2B5EF4-FFF2-40B4-BE49-F238E27FC236}">
                <a16:creationId xmlns:a16="http://schemas.microsoft.com/office/drawing/2014/main" id="{FD7E3375-FD6F-8357-3332-F91EB626EC6E}"/>
              </a:ext>
            </a:extLst>
          </p:cNvPr>
          <p:cNvSpPr txBox="1"/>
          <p:nvPr/>
        </p:nvSpPr>
        <p:spPr>
          <a:xfrm>
            <a:off x="1058636" y="4230622"/>
            <a:ext cx="5663609"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5"/>
              </a:rPr>
              <a:t>Click to Download </a:t>
            </a:r>
            <a:r>
              <a:rPr lang="en-US" b="1">
                <a:solidFill>
                  <a:srgbClr val="64666A"/>
                </a:solidFill>
                <a:latin typeface="Arial" panose="020B0604020202020204" pitchFamily="34" charset="0"/>
                <a:cs typeface="Arial" panose="020B0604020202020204" pitchFamily="34" charset="0"/>
              </a:rPr>
              <a:t>– GRANITE GREY</a:t>
            </a:r>
          </a:p>
        </p:txBody>
      </p:sp>
      <p:sp>
        <p:nvSpPr>
          <p:cNvPr id="12" name="TextBox 11">
            <a:extLst>
              <a:ext uri="{FF2B5EF4-FFF2-40B4-BE49-F238E27FC236}">
                <a16:creationId xmlns:a16="http://schemas.microsoft.com/office/drawing/2014/main" id="{FA85F538-5955-8916-20BC-E6E359E109FE}"/>
              </a:ext>
            </a:extLst>
          </p:cNvPr>
          <p:cNvSpPr txBox="1"/>
          <p:nvPr/>
        </p:nvSpPr>
        <p:spPr>
          <a:xfrm>
            <a:off x="1259071" y="6050614"/>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6"/>
              </a:rPr>
              <a:t>Click to Download </a:t>
            </a:r>
            <a:r>
              <a:rPr lang="en-US" b="1">
                <a:solidFill>
                  <a:schemeClr val="bg2">
                    <a:lumMod val="90000"/>
                  </a:schemeClr>
                </a:solidFill>
                <a:latin typeface="Arial" panose="020B0604020202020204" pitchFamily="34" charset="0"/>
                <a:cs typeface="Arial" panose="020B0604020202020204" pitchFamily="34" charset="0"/>
              </a:rPr>
              <a:t>– TRUE WHITE</a:t>
            </a:r>
          </a:p>
        </p:txBody>
      </p:sp>
      <p:pic>
        <p:nvPicPr>
          <p:cNvPr id="16" name="Picture 15" descr="A black background with red text&#10;&#10;AI-generated content may be incorrect.">
            <a:extLst>
              <a:ext uri="{FF2B5EF4-FFF2-40B4-BE49-F238E27FC236}">
                <a16:creationId xmlns:a16="http://schemas.microsoft.com/office/drawing/2014/main" id="{34AD2983-FB3B-2FEB-981F-A5C4FE140295}"/>
              </a:ext>
            </a:extLst>
          </p:cNvPr>
          <p:cNvPicPr>
            <a:picLocks noChangeAspect="1"/>
          </p:cNvPicPr>
          <p:nvPr/>
        </p:nvPicPr>
        <p:blipFill>
          <a:blip r:embed="rId7">
            <a:extLst>
              <a:ext uri="{28A0092B-C50C-407E-A947-70E740481C1C}">
                <a14:useLocalDpi xmlns:a14="http://schemas.microsoft.com/office/drawing/2010/main" val="0"/>
              </a:ext>
            </a:extLst>
          </a:blip>
          <a:srcRect l="15000" t="35000" r="13600" b="35375"/>
          <a:stretch>
            <a:fillRect/>
          </a:stretch>
        </p:blipFill>
        <p:spPr>
          <a:xfrm>
            <a:off x="1215241" y="1161157"/>
            <a:ext cx="4106769" cy="1363171"/>
          </a:xfrm>
          <a:prstGeom prst="rect">
            <a:avLst/>
          </a:prstGeom>
        </p:spPr>
      </p:pic>
      <p:pic>
        <p:nvPicPr>
          <p:cNvPr id="37" name="Picture 36" descr="A black background with red text&#10;&#10;AI-generated content may be incorrect.">
            <a:extLst>
              <a:ext uri="{FF2B5EF4-FFF2-40B4-BE49-F238E27FC236}">
                <a16:creationId xmlns:a16="http://schemas.microsoft.com/office/drawing/2014/main" id="{760DC6BA-4704-9F93-0BE9-67C6249CADC9}"/>
              </a:ext>
            </a:extLst>
          </p:cNvPr>
          <p:cNvPicPr>
            <a:picLocks noChangeAspect="1"/>
          </p:cNvPicPr>
          <p:nvPr/>
        </p:nvPicPr>
        <p:blipFill>
          <a:blip r:embed="rId7">
            <a:extLst>
              <a:ext uri="{28A0092B-C50C-407E-A947-70E740481C1C}">
                <a14:useLocalDpi xmlns:a14="http://schemas.microsoft.com/office/drawing/2010/main" val="0"/>
              </a:ext>
            </a:extLst>
          </a:blip>
          <a:srcRect l="15000" t="59573" r="13600" b="35375"/>
          <a:stretch>
            <a:fillRect/>
          </a:stretch>
        </p:blipFill>
        <p:spPr>
          <a:xfrm>
            <a:off x="6497081" y="1766228"/>
            <a:ext cx="6523870" cy="369332"/>
          </a:xfrm>
          <a:prstGeom prst="rect">
            <a:avLst/>
          </a:prstGeom>
        </p:spPr>
      </p:pic>
      <p:pic>
        <p:nvPicPr>
          <p:cNvPr id="38" name="Picture 37" descr="A black background with red text&#10;&#10;AI-generated content may be incorrect.">
            <a:extLst>
              <a:ext uri="{FF2B5EF4-FFF2-40B4-BE49-F238E27FC236}">
                <a16:creationId xmlns:a16="http://schemas.microsoft.com/office/drawing/2014/main" id="{40714761-A00A-59F8-5188-EF57763E1D23}"/>
              </a:ext>
            </a:extLst>
          </p:cNvPr>
          <p:cNvPicPr>
            <a:picLocks noChangeAspect="1"/>
          </p:cNvPicPr>
          <p:nvPr/>
        </p:nvPicPr>
        <p:blipFill>
          <a:blip r:embed="rId7">
            <a:extLst>
              <a:ext uri="{28A0092B-C50C-407E-A947-70E740481C1C}">
                <a14:useLocalDpi xmlns:a14="http://schemas.microsoft.com/office/drawing/2010/main" val="0"/>
              </a:ext>
            </a:extLst>
          </a:blip>
          <a:srcRect l="15000" t="45532" r="13600" b="50494"/>
          <a:stretch>
            <a:fillRect/>
          </a:stretch>
        </p:blipFill>
        <p:spPr>
          <a:xfrm>
            <a:off x="4502045" y="1522031"/>
            <a:ext cx="6648450" cy="296066"/>
          </a:xfrm>
          <a:prstGeom prst="rect">
            <a:avLst/>
          </a:prstGeom>
        </p:spPr>
      </p:pic>
      <p:sp>
        <p:nvSpPr>
          <p:cNvPr id="39" name="TextBox 38">
            <a:extLst>
              <a:ext uri="{FF2B5EF4-FFF2-40B4-BE49-F238E27FC236}">
                <a16:creationId xmlns:a16="http://schemas.microsoft.com/office/drawing/2014/main" id="{7FDD345F-AF1D-EF50-40C0-F055ADF03D0B}"/>
              </a:ext>
            </a:extLst>
          </p:cNvPr>
          <p:cNvSpPr txBox="1"/>
          <p:nvPr/>
        </p:nvSpPr>
        <p:spPr>
          <a:xfrm>
            <a:off x="7131388" y="2306892"/>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8"/>
              </a:rPr>
              <a:t>Click to Download </a:t>
            </a:r>
            <a:r>
              <a:rPr lang="en-US" b="1">
                <a:solidFill>
                  <a:srgbClr val="CF2031"/>
                </a:solidFill>
                <a:latin typeface="Arial" panose="020B0604020202020204" pitchFamily="34" charset="0"/>
                <a:cs typeface="Arial" panose="020B0604020202020204" pitchFamily="34" charset="0"/>
              </a:rPr>
              <a:t>– RED LINES</a:t>
            </a:r>
          </a:p>
        </p:txBody>
      </p:sp>
      <p:pic>
        <p:nvPicPr>
          <p:cNvPr id="40" name="Picture 39" descr="A black background with red text&#10;&#10;AI-generated content may be incorrect.">
            <a:extLst>
              <a:ext uri="{FF2B5EF4-FFF2-40B4-BE49-F238E27FC236}">
                <a16:creationId xmlns:a16="http://schemas.microsoft.com/office/drawing/2014/main" id="{CA21A8CD-DEB6-5CA3-93AC-CFB892D47F00}"/>
              </a:ext>
            </a:extLst>
          </p:cNvPr>
          <p:cNvPicPr>
            <a:picLocks noChangeAspect="1"/>
          </p:cNvPicPr>
          <p:nvPr/>
        </p:nvPicPr>
        <p:blipFill>
          <a:blip r:embed="rId7">
            <a:extLst>
              <a:ext uri="{28A0092B-C50C-407E-A947-70E740481C1C}">
                <a14:useLocalDpi xmlns:a14="http://schemas.microsoft.com/office/drawing/2010/main" val="0"/>
              </a:ext>
            </a:extLst>
          </a:blip>
          <a:srcRect l="62540" t="34554" r="15725" b="54238"/>
          <a:stretch>
            <a:fillRect/>
          </a:stretch>
        </p:blipFill>
        <p:spPr>
          <a:xfrm>
            <a:off x="7507505" y="4941317"/>
            <a:ext cx="2689124" cy="1109297"/>
          </a:xfrm>
          <a:prstGeom prst="rect">
            <a:avLst/>
          </a:prstGeom>
        </p:spPr>
      </p:pic>
      <p:sp>
        <p:nvSpPr>
          <p:cNvPr id="41" name="TextBox 40">
            <a:extLst>
              <a:ext uri="{FF2B5EF4-FFF2-40B4-BE49-F238E27FC236}">
                <a16:creationId xmlns:a16="http://schemas.microsoft.com/office/drawing/2014/main" id="{EC22CC71-F7CE-528A-8EC8-BB025D9357AB}"/>
              </a:ext>
            </a:extLst>
          </p:cNvPr>
          <p:cNvSpPr txBox="1"/>
          <p:nvPr/>
        </p:nvSpPr>
        <p:spPr>
          <a:xfrm>
            <a:off x="6637942" y="6050614"/>
            <a:ext cx="4428250"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9"/>
              </a:rPr>
              <a:t>Click to Download </a:t>
            </a:r>
            <a:r>
              <a:rPr lang="en-US" b="1">
                <a:solidFill>
                  <a:srgbClr val="CF2031"/>
                </a:solidFill>
                <a:latin typeface="Arial" panose="020B0604020202020204" pitchFamily="34" charset="0"/>
                <a:cs typeface="Arial" panose="020B0604020202020204" pitchFamily="34" charset="0"/>
              </a:rPr>
              <a:t>– SPEEDOMETER</a:t>
            </a:r>
          </a:p>
        </p:txBody>
      </p:sp>
      <p:pic>
        <p:nvPicPr>
          <p:cNvPr id="42" name="Picture 41" descr="A black background with grey text&#10;&#10;AI-generated content may be incorrect.">
            <a:extLst>
              <a:ext uri="{FF2B5EF4-FFF2-40B4-BE49-F238E27FC236}">
                <a16:creationId xmlns:a16="http://schemas.microsoft.com/office/drawing/2014/main" id="{6EA39E21-810C-5513-5E30-C969F3F5DBF7}"/>
              </a:ext>
            </a:extLst>
          </p:cNvPr>
          <p:cNvPicPr>
            <a:picLocks noChangeAspect="1"/>
          </p:cNvPicPr>
          <p:nvPr/>
        </p:nvPicPr>
        <p:blipFill>
          <a:blip r:embed="rId3">
            <a:extLst>
              <a:ext uri="{28A0092B-C50C-407E-A947-70E740481C1C}">
                <a14:useLocalDpi xmlns:a14="http://schemas.microsoft.com/office/drawing/2010/main" val="0"/>
              </a:ext>
            </a:extLst>
          </a:blip>
          <a:srcRect t="45244" b="51569"/>
          <a:stretch>
            <a:fillRect/>
          </a:stretch>
        </p:blipFill>
        <p:spPr>
          <a:xfrm>
            <a:off x="4348481" y="2749324"/>
            <a:ext cx="6717711" cy="214121"/>
          </a:xfrm>
          <a:prstGeom prst="rect">
            <a:avLst/>
          </a:prstGeom>
        </p:spPr>
      </p:pic>
      <p:pic>
        <p:nvPicPr>
          <p:cNvPr id="43" name="Picture 42" descr="A black background with grey text&#10;&#10;AI-generated content may be incorrect.">
            <a:extLst>
              <a:ext uri="{FF2B5EF4-FFF2-40B4-BE49-F238E27FC236}">
                <a16:creationId xmlns:a16="http://schemas.microsoft.com/office/drawing/2014/main" id="{F97561D1-3B1E-94B2-E470-70239E9E0556}"/>
              </a:ext>
            </a:extLst>
          </p:cNvPr>
          <p:cNvPicPr>
            <a:picLocks noChangeAspect="1"/>
          </p:cNvPicPr>
          <p:nvPr/>
        </p:nvPicPr>
        <p:blipFill>
          <a:blip r:embed="rId3">
            <a:extLst>
              <a:ext uri="{28A0092B-C50C-407E-A947-70E740481C1C}">
                <a14:useLocalDpi xmlns:a14="http://schemas.microsoft.com/office/drawing/2010/main" val="0"/>
              </a:ext>
            </a:extLst>
          </a:blip>
          <a:srcRect t="61344" b="33517"/>
          <a:stretch>
            <a:fillRect/>
          </a:stretch>
        </p:blipFill>
        <p:spPr>
          <a:xfrm>
            <a:off x="6372501" y="2977267"/>
            <a:ext cx="6648450" cy="341688"/>
          </a:xfrm>
          <a:prstGeom prst="rect">
            <a:avLst/>
          </a:prstGeom>
        </p:spPr>
      </p:pic>
      <p:sp>
        <p:nvSpPr>
          <p:cNvPr id="44" name="TextBox 43">
            <a:extLst>
              <a:ext uri="{FF2B5EF4-FFF2-40B4-BE49-F238E27FC236}">
                <a16:creationId xmlns:a16="http://schemas.microsoft.com/office/drawing/2014/main" id="{AE4AFE84-6F57-F424-2B80-504146EA6469}"/>
              </a:ext>
            </a:extLst>
          </p:cNvPr>
          <p:cNvSpPr txBox="1"/>
          <p:nvPr/>
        </p:nvSpPr>
        <p:spPr>
          <a:xfrm>
            <a:off x="7131388" y="3354380"/>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10"/>
              </a:rPr>
              <a:t>Click to Download </a:t>
            </a:r>
            <a:r>
              <a:rPr lang="en-US" b="1">
                <a:solidFill>
                  <a:srgbClr val="64666A"/>
                </a:solidFill>
                <a:latin typeface="Arial" panose="020B0604020202020204" pitchFamily="34" charset="0"/>
                <a:cs typeface="Arial" panose="020B0604020202020204" pitchFamily="34" charset="0"/>
              </a:rPr>
              <a:t>– GREY LINES</a:t>
            </a:r>
          </a:p>
        </p:txBody>
      </p:sp>
      <p:pic>
        <p:nvPicPr>
          <p:cNvPr id="45" name="Picture 44" descr="A white text on a black background&#10;&#10;AI-generated content may be incorrect.">
            <a:extLst>
              <a:ext uri="{FF2B5EF4-FFF2-40B4-BE49-F238E27FC236}">
                <a16:creationId xmlns:a16="http://schemas.microsoft.com/office/drawing/2014/main" id="{ADDCEB88-D07D-4DAA-BAB1-F8212DF61ABB}"/>
              </a:ext>
            </a:extLst>
          </p:cNvPr>
          <p:cNvPicPr>
            <a:picLocks noChangeAspect="1"/>
          </p:cNvPicPr>
          <p:nvPr/>
        </p:nvPicPr>
        <p:blipFill>
          <a:blip r:embed="rId2">
            <a:extLst>
              <a:ext uri="{28A0092B-C50C-407E-A947-70E740481C1C}">
                <a14:useLocalDpi xmlns:a14="http://schemas.microsoft.com/office/drawing/2010/main" val="0"/>
              </a:ext>
            </a:extLst>
          </a:blip>
          <a:srcRect t="45565" b="51290"/>
          <a:stretch>
            <a:fillRect/>
          </a:stretch>
        </p:blipFill>
        <p:spPr>
          <a:xfrm>
            <a:off x="2653416" y="3932198"/>
            <a:ext cx="8937683" cy="281088"/>
          </a:xfrm>
          <a:prstGeom prst="rect">
            <a:avLst/>
          </a:prstGeom>
          <a:ln>
            <a:noFill/>
          </a:ln>
          <a:effectLst>
            <a:outerShdw blurRad="292100" dist="139700" dir="2700000" algn="tl" rotWithShape="0">
              <a:srgbClr val="333333">
                <a:alpha val="65000"/>
              </a:srgbClr>
            </a:outerShdw>
          </a:effectLst>
        </p:spPr>
      </p:pic>
      <p:pic>
        <p:nvPicPr>
          <p:cNvPr id="46" name="Picture 45" descr="A white text on a black background&#10;&#10;AI-generated content may be incorrect.">
            <a:extLst>
              <a:ext uri="{FF2B5EF4-FFF2-40B4-BE49-F238E27FC236}">
                <a16:creationId xmlns:a16="http://schemas.microsoft.com/office/drawing/2014/main" id="{4C927A34-40A9-E4F8-D1CB-CB288123AD6F}"/>
              </a:ext>
            </a:extLst>
          </p:cNvPr>
          <p:cNvPicPr>
            <a:picLocks noChangeAspect="1"/>
          </p:cNvPicPr>
          <p:nvPr/>
        </p:nvPicPr>
        <p:blipFill>
          <a:blip r:embed="rId2">
            <a:extLst>
              <a:ext uri="{28A0092B-C50C-407E-A947-70E740481C1C}">
                <a14:useLocalDpi xmlns:a14="http://schemas.microsoft.com/office/drawing/2010/main" val="0"/>
              </a:ext>
            </a:extLst>
          </a:blip>
          <a:srcRect t="60937" r="29325" b="35963"/>
          <a:stretch>
            <a:fillRect/>
          </a:stretch>
        </p:blipFill>
        <p:spPr>
          <a:xfrm>
            <a:off x="5722940" y="4229439"/>
            <a:ext cx="6388466" cy="280240"/>
          </a:xfrm>
          <a:prstGeom prst="rect">
            <a:avLst/>
          </a:prstGeom>
          <a:ln>
            <a:noFill/>
          </a:ln>
          <a:effectLst>
            <a:outerShdw blurRad="292100" dist="139700" dir="2700000" algn="tl" rotWithShape="0">
              <a:srgbClr val="333333">
                <a:alpha val="65000"/>
              </a:srgbClr>
            </a:outerShdw>
          </a:effectLst>
        </p:spPr>
      </p:pic>
      <p:sp>
        <p:nvSpPr>
          <p:cNvPr id="47" name="TextBox 46">
            <a:extLst>
              <a:ext uri="{FF2B5EF4-FFF2-40B4-BE49-F238E27FC236}">
                <a16:creationId xmlns:a16="http://schemas.microsoft.com/office/drawing/2014/main" id="{CCFAC804-BFCC-A254-729E-F7C46B05EC46}"/>
              </a:ext>
            </a:extLst>
          </p:cNvPr>
          <p:cNvSpPr txBox="1"/>
          <p:nvPr/>
        </p:nvSpPr>
        <p:spPr>
          <a:xfrm>
            <a:off x="7131387" y="4641863"/>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11"/>
              </a:rPr>
              <a:t>Click to Download </a:t>
            </a:r>
            <a:r>
              <a:rPr lang="en-US" b="1">
                <a:solidFill>
                  <a:schemeClr val="bg2">
                    <a:lumMod val="90000"/>
                  </a:schemeClr>
                </a:solidFill>
                <a:latin typeface="Arial" panose="020B0604020202020204" pitchFamily="34" charset="0"/>
                <a:cs typeface="Arial" panose="020B0604020202020204" pitchFamily="34" charset="0"/>
              </a:rPr>
              <a:t>– WHITE LINES</a:t>
            </a:r>
          </a:p>
        </p:txBody>
      </p:sp>
    </p:spTree>
    <p:extLst>
      <p:ext uri="{BB962C8B-B14F-4D97-AF65-F5344CB8AC3E}">
        <p14:creationId xmlns:p14="http://schemas.microsoft.com/office/powerpoint/2010/main" val="3697677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EDAB-760D-41A5-3F52-E093470E33FE}"/>
              </a:ext>
            </a:extLst>
          </p:cNvPr>
          <p:cNvSpPr txBox="1">
            <a:spLocks/>
          </p:cNvSpPr>
          <p:nvPr/>
        </p:nvSpPr>
        <p:spPr>
          <a:xfrm>
            <a:off x="2200656" y="392322"/>
            <a:ext cx="7790688" cy="105568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Arial" panose="020B0604020202020204" pitchFamily="34" charset="0"/>
                <a:cs typeface="Arial" panose="020B0604020202020204" pitchFamily="34" charset="0"/>
              </a:rPr>
              <a:t>Logos – Horizontal &amp; Stacked </a:t>
            </a:r>
            <a:r>
              <a:rPr lang="en-US" b="1">
                <a:solidFill>
                  <a:srgbClr val="64666A"/>
                </a:solidFill>
                <a:latin typeface="Arial" panose="020B0604020202020204" pitchFamily="34" charset="0"/>
                <a:cs typeface="Arial" panose="020B0604020202020204" pitchFamily="34" charset="0"/>
              </a:rPr>
              <a:t>(</a:t>
            </a:r>
            <a:r>
              <a:rPr lang="en-US" b="1" i="1">
                <a:solidFill>
                  <a:srgbClr val="64666A"/>
                </a:solidFill>
                <a:latin typeface="Arial" panose="020B0604020202020204" pitchFamily="34" charset="0"/>
                <a:cs typeface="Arial" panose="020B0604020202020204" pitchFamily="34" charset="0"/>
              </a:rPr>
              <a:t>PNG Files</a:t>
            </a:r>
            <a:r>
              <a:rPr lang="en-US" b="1">
                <a:solidFill>
                  <a:srgbClr val="64666A"/>
                </a:solidFill>
                <a:latin typeface="Arial" panose="020B0604020202020204" pitchFamily="34" charset="0"/>
                <a:cs typeface="Arial" panose="020B0604020202020204" pitchFamily="34" charset="0"/>
              </a:rPr>
              <a:t>)</a:t>
            </a:r>
          </a:p>
        </p:txBody>
      </p:sp>
      <p:pic>
        <p:nvPicPr>
          <p:cNvPr id="3" name="Picture 2" descr="A black background with red and grey text&#10;&#10;AI-generated content may be incorrect.">
            <a:extLst>
              <a:ext uri="{FF2B5EF4-FFF2-40B4-BE49-F238E27FC236}">
                <a16:creationId xmlns:a16="http://schemas.microsoft.com/office/drawing/2014/main" id="{916D3A63-2013-4698-B296-6C1CD54F1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86" y="1278718"/>
            <a:ext cx="4914801" cy="4914801"/>
          </a:xfrm>
          <a:prstGeom prst="rect">
            <a:avLst/>
          </a:prstGeom>
        </p:spPr>
      </p:pic>
      <p:pic>
        <p:nvPicPr>
          <p:cNvPr id="4" name="Picture 3" descr="A black background with red text&#10;&#10;AI-generated content may be incorrect.">
            <a:extLst>
              <a:ext uri="{FF2B5EF4-FFF2-40B4-BE49-F238E27FC236}">
                <a16:creationId xmlns:a16="http://schemas.microsoft.com/office/drawing/2014/main" id="{9D0B36C5-6D15-5FC5-ADA2-C57DDF55DB90}"/>
              </a:ext>
            </a:extLst>
          </p:cNvPr>
          <p:cNvPicPr>
            <a:picLocks noChangeAspect="1"/>
          </p:cNvPicPr>
          <p:nvPr/>
        </p:nvPicPr>
        <p:blipFill>
          <a:blip r:embed="rId3">
            <a:extLst>
              <a:ext uri="{28A0092B-C50C-407E-A947-70E740481C1C}">
                <a14:useLocalDpi xmlns:a14="http://schemas.microsoft.com/office/drawing/2010/main" val="0"/>
              </a:ext>
            </a:extLst>
          </a:blip>
          <a:srcRect t="39057" b="37487"/>
          <a:stretch>
            <a:fillRect/>
          </a:stretch>
        </p:blipFill>
        <p:spPr>
          <a:xfrm>
            <a:off x="457200" y="1595942"/>
            <a:ext cx="4828975" cy="1132690"/>
          </a:xfrm>
          <a:prstGeom prst="rect">
            <a:avLst/>
          </a:prstGeom>
        </p:spPr>
      </p:pic>
      <p:pic>
        <p:nvPicPr>
          <p:cNvPr id="5" name="Picture 4" descr="A black and white logo&#10;&#10;AI-generated content may be incorrect.">
            <a:extLst>
              <a:ext uri="{FF2B5EF4-FFF2-40B4-BE49-F238E27FC236}">
                <a16:creationId xmlns:a16="http://schemas.microsoft.com/office/drawing/2014/main" id="{9B73F5B6-24D6-2669-10F4-0661E4FFC350}"/>
              </a:ext>
            </a:extLst>
          </p:cNvPr>
          <p:cNvPicPr>
            <a:picLocks noChangeAspect="1"/>
          </p:cNvPicPr>
          <p:nvPr/>
        </p:nvPicPr>
        <p:blipFill>
          <a:blip r:embed="rId4">
            <a:extLst>
              <a:ext uri="{28A0092B-C50C-407E-A947-70E740481C1C}">
                <a14:useLocalDpi xmlns:a14="http://schemas.microsoft.com/office/drawing/2010/main" val="0"/>
              </a:ext>
            </a:extLst>
          </a:blip>
          <a:srcRect t="39493" b="37203"/>
          <a:stretch>
            <a:fillRect/>
          </a:stretch>
        </p:blipFill>
        <p:spPr>
          <a:xfrm>
            <a:off x="414286" y="4879641"/>
            <a:ext cx="4887165" cy="11388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D975004-6D99-08A3-44F9-C4F7F6C41807}"/>
              </a:ext>
            </a:extLst>
          </p:cNvPr>
          <p:cNvSpPr txBox="1"/>
          <p:nvPr/>
        </p:nvSpPr>
        <p:spPr>
          <a:xfrm>
            <a:off x="810386" y="2744227"/>
            <a:ext cx="4609978"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5"/>
              </a:rPr>
              <a:t>Click to Download </a:t>
            </a:r>
            <a:r>
              <a:rPr lang="en-US" b="1">
                <a:solidFill>
                  <a:srgbClr val="CF2031"/>
                </a:solidFill>
                <a:latin typeface="Arial" panose="020B0604020202020204" pitchFamily="34" charset="0"/>
                <a:cs typeface="Arial" panose="020B0604020202020204" pitchFamily="34" charset="0"/>
              </a:rPr>
              <a:t>– RED HORIZONTAL</a:t>
            </a:r>
          </a:p>
        </p:txBody>
      </p:sp>
      <p:sp>
        <p:nvSpPr>
          <p:cNvPr id="7" name="TextBox 6">
            <a:extLst>
              <a:ext uri="{FF2B5EF4-FFF2-40B4-BE49-F238E27FC236}">
                <a16:creationId xmlns:a16="http://schemas.microsoft.com/office/drawing/2014/main" id="{6EE7FFD3-156F-4842-A54A-5CDA59ABBD7B}"/>
              </a:ext>
            </a:extLst>
          </p:cNvPr>
          <p:cNvSpPr txBox="1"/>
          <p:nvPr/>
        </p:nvSpPr>
        <p:spPr>
          <a:xfrm>
            <a:off x="242449" y="4438051"/>
            <a:ext cx="6052529"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6"/>
              </a:rPr>
              <a:t>Click to Download </a:t>
            </a:r>
            <a:r>
              <a:rPr lang="en-US" b="1">
                <a:solidFill>
                  <a:srgbClr val="64666A"/>
                </a:solidFill>
                <a:latin typeface="Arial" panose="020B0604020202020204" pitchFamily="34" charset="0"/>
                <a:cs typeface="Arial" panose="020B0604020202020204" pitchFamily="34" charset="0"/>
              </a:rPr>
              <a:t>– GRANITE GREY HORIZONTAL</a:t>
            </a:r>
          </a:p>
        </p:txBody>
      </p:sp>
      <p:sp>
        <p:nvSpPr>
          <p:cNvPr id="8" name="TextBox 7">
            <a:extLst>
              <a:ext uri="{FF2B5EF4-FFF2-40B4-BE49-F238E27FC236}">
                <a16:creationId xmlns:a16="http://schemas.microsoft.com/office/drawing/2014/main" id="{768526CE-8DC4-F6E1-CDB2-14799CCDE00E}"/>
              </a:ext>
            </a:extLst>
          </p:cNvPr>
          <p:cNvSpPr txBox="1"/>
          <p:nvPr/>
        </p:nvSpPr>
        <p:spPr>
          <a:xfrm>
            <a:off x="515792" y="6024448"/>
            <a:ext cx="5505842"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7"/>
              </a:rPr>
              <a:t>Click to Download </a:t>
            </a:r>
            <a:r>
              <a:rPr lang="en-US" b="1">
                <a:solidFill>
                  <a:schemeClr val="bg2">
                    <a:lumMod val="90000"/>
                  </a:schemeClr>
                </a:solidFill>
                <a:latin typeface="Arial" panose="020B0604020202020204" pitchFamily="34" charset="0"/>
                <a:cs typeface="Arial" panose="020B0604020202020204" pitchFamily="34" charset="0"/>
              </a:rPr>
              <a:t>–</a:t>
            </a:r>
            <a:r>
              <a:rPr lang="en-US" b="1">
                <a:latin typeface="Arial" panose="020B0604020202020204" pitchFamily="34" charset="0"/>
                <a:cs typeface="Arial" panose="020B0604020202020204" pitchFamily="34" charset="0"/>
              </a:rPr>
              <a:t> </a:t>
            </a:r>
            <a:r>
              <a:rPr lang="en-US" b="1">
                <a:solidFill>
                  <a:schemeClr val="bg2">
                    <a:lumMod val="90000"/>
                  </a:schemeClr>
                </a:solidFill>
                <a:latin typeface="Arial" panose="020B0604020202020204" pitchFamily="34" charset="0"/>
                <a:cs typeface="Arial" panose="020B0604020202020204" pitchFamily="34" charset="0"/>
              </a:rPr>
              <a:t>TRUE WHITE HORIZONTAL</a:t>
            </a:r>
          </a:p>
        </p:txBody>
      </p:sp>
      <p:pic>
        <p:nvPicPr>
          <p:cNvPr id="10" name="Picture 9" descr="A black and red logo&#10;&#10;AI-generated content may be incorrect.">
            <a:extLst>
              <a:ext uri="{FF2B5EF4-FFF2-40B4-BE49-F238E27FC236}">
                <a16:creationId xmlns:a16="http://schemas.microsoft.com/office/drawing/2014/main" id="{DFEDC75F-09E7-2D54-388E-BC25CC2583AE}"/>
              </a:ext>
            </a:extLst>
          </p:cNvPr>
          <p:cNvPicPr>
            <a:picLocks noChangeAspect="1"/>
          </p:cNvPicPr>
          <p:nvPr/>
        </p:nvPicPr>
        <p:blipFill>
          <a:blip r:embed="rId8">
            <a:extLst>
              <a:ext uri="{28A0092B-C50C-407E-A947-70E740481C1C}">
                <a14:useLocalDpi xmlns:a14="http://schemas.microsoft.com/office/drawing/2010/main" val="0"/>
              </a:ext>
            </a:extLst>
          </a:blip>
          <a:srcRect t="31834" b="32459"/>
          <a:stretch>
            <a:fillRect/>
          </a:stretch>
        </p:blipFill>
        <p:spPr>
          <a:xfrm>
            <a:off x="7270563" y="3169918"/>
            <a:ext cx="3692340" cy="1318415"/>
          </a:xfrm>
          <a:prstGeom prst="rect">
            <a:avLst/>
          </a:prstGeom>
        </p:spPr>
      </p:pic>
      <p:pic>
        <p:nvPicPr>
          <p:cNvPr id="12" name="Picture 11" descr="A black background with red text&#10;&#10;AI-generated content may be incorrect.">
            <a:extLst>
              <a:ext uri="{FF2B5EF4-FFF2-40B4-BE49-F238E27FC236}">
                <a16:creationId xmlns:a16="http://schemas.microsoft.com/office/drawing/2014/main" id="{11B83B47-96B4-E849-AF5F-55852523E1B7}"/>
              </a:ext>
            </a:extLst>
          </p:cNvPr>
          <p:cNvPicPr>
            <a:picLocks noChangeAspect="1"/>
          </p:cNvPicPr>
          <p:nvPr/>
        </p:nvPicPr>
        <p:blipFill>
          <a:blip r:embed="rId9">
            <a:extLst>
              <a:ext uri="{28A0092B-C50C-407E-A947-70E740481C1C}">
                <a14:useLocalDpi xmlns:a14="http://schemas.microsoft.com/office/drawing/2010/main" val="0"/>
              </a:ext>
            </a:extLst>
          </a:blip>
          <a:srcRect t="30082" b="34211"/>
          <a:stretch>
            <a:fillRect/>
          </a:stretch>
        </p:blipFill>
        <p:spPr>
          <a:xfrm>
            <a:off x="7613826" y="1557807"/>
            <a:ext cx="3218308" cy="1149153"/>
          </a:xfrm>
          <a:prstGeom prst="rect">
            <a:avLst/>
          </a:prstGeom>
        </p:spPr>
      </p:pic>
      <p:pic>
        <p:nvPicPr>
          <p:cNvPr id="14" name="Picture 13" descr="A black background with white text&#10;&#10;AI-generated content may be incorrect.">
            <a:extLst>
              <a:ext uri="{FF2B5EF4-FFF2-40B4-BE49-F238E27FC236}">
                <a16:creationId xmlns:a16="http://schemas.microsoft.com/office/drawing/2014/main" id="{ACA160B1-CB3B-F1AD-80EF-A82E5A6E83D1}"/>
              </a:ext>
            </a:extLst>
          </p:cNvPr>
          <p:cNvPicPr>
            <a:picLocks noChangeAspect="1"/>
          </p:cNvPicPr>
          <p:nvPr/>
        </p:nvPicPr>
        <p:blipFill>
          <a:blip r:embed="rId10">
            <a:extLst>
              <a:ext uri="{28A0092B-C50C-407E-A947-70E740481C1C}">
                <a14:useLocalDpi xmlns:a14="http://schemas.microsoft.com/office/drawing/2010/main" val="0"/>
              </a:ext>
            </a:extLst>
          </a:blip>
          <a:srcRect t="30438" b="34037"/>
          <a:stretch>
            <a:fillRect/>
          </a:stretch>
        </p:blipFill>
        <p:spPr>
          <a:xfrm>
            <a:off x="7120957" y="4807383"/>
            <a:ext cx="3711177" cy="131841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1E9F6AA-918E-F052-9CEA-DBB29F19C176}"/>
              </a:ext>
            </a:extLst>
          </p:cNvPr>
          <p:cNvSpPr txBox="1"/>
          <p:nvPr/>
        </p:nvSpPr>
        <p:spPr>
          <a:xfrm>
            <a:off x="6970394" y="2728632"/>
            <a:ext cx="4609978"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11"/>
              </a:rPr>
              <a:t>Click to Download </a:t>
            </a:r>
            <a:r>
              <a:rPr lang="en-US" b="1">
                <a:solidFill>
                  <a:srgbClr val="CF2031"/>
                </a:solidFill>
                <a:latin typeface="Arial" panose="020B0604020202020204" pitchFamily="34" charset="0"/>
                <a:cs typeface="Arial" panose="020B0604020202020204" pitchFamily="34" charset="0"/>
              </a:rPr>
              <a:t>– RED STACKED</a:t>
            </a:r>
          </a:p>
        </p:txBody>
      </p:sp>
      <p:sp>
        <p:nvSpPr>
          <p:cNvPr id="16" name="TextBox 15">
            <a:extLst>
              <a:ext uri="{FF2B5EF4-FFF2-40B4-BE49-F238E27FC236}">
                <a16:creationId xmlns:a16="http://schemas.microsoft.com/office/drawing/2014/main" id="{CCAE2F6C-D454-878A-9EAD-F5517573333F}"/>
              </a:ext>
            </a:extLst>
          </p:cNvPr>
          <p:cNvSpPr txBox="1"/>
          <p:nvPr/>
        </p:nvSpPr>
        <p:spPr>
          <a:xfrm>
            <a:off x="6466815" y="4438051"/>
            <a:ext cx="6052529"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12"/>
              </a:rPr>
              <a:t>Click to Download </a:t>
            </a:r>
            <a:r>
              <a:rPr lang="en-US" b="1">
                <a:solidFill>
                  <a:srgbClr val="64666A"/>
                </a:solidFill>
                <a:latin typeface="Arial" panose="020B0604020202020204" pitchFamily="34" charset="0"/>
                <a:cs typeface="Arial" panose="020B0604020202020204" pitchFamily="34" charset="0"/>
              </a:rPr>
              <a:t>– GRANITE GREY STACKED</a:t>
            </a:r>
          </a:p>
        </p:txBody>
      </p:sp>
      <p:sp>
        <p:nvSpPr>
          <p:cNvPr id="17" name="TextBox 16">
            <a:extLst>
              <a:ext uri="{FF2B5EF4-FFF2-40B4-BE49-F238E27FC236}">
                <a16:creationId xmlns:a16="http://schemas.microsoft.com/office/drawing/2014/main" id="{C8C6C7D5-3CA9-42F5-B849-8341F34FEB65}"/>
              </a:ext>
            </a:extLst>
          </p:cNvPr>
          <p:cNvSpPr txBox="1"/>
          <p:nvPr/>
        </p:nvSpPr>
        <p:spPr>
          <a:xfrm>
            <a:off x="6363812" y="6147470"/>
            <a:ext cx="5505842"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13"/>
              </a:rPr>
              <a:t>Click to Download </a:t>
            </a:r>
            <a:r>
              <a:rPr lang="en-US" b="1">
                <a:solidFill>
                  <a:schemeClr val="bg2">
                    <a:lumMod val="90000"/>
                  </a:schemeClr>
                </a:solidFill>
                <a:latin typeface="Arial" panose="020B0604020202020204" pitchFamily="34" charset="0"/>
                <a:cs typeface="Arial" panose="020B0604020202020204" pitchFamily="34" charset="0"/>
              </a:rPr>
              <a:t>–</a:t>
            </a:r>
            <a:r>
              <a:rPr lang="en-US" b="1">
                <a:latin typeface="Arial" panose="020B0604020202020204" pitchFamily="34" charset="0"/>
                <a:cs typeface="Arial" panose="020B0604020202020204" pitchFamily="34" charset="0"/>
              </a:rPr>
              <a:t> </a:t>
            </a:r>
            <a:r>
              <a:rPr lang="en-US" b="1">
                <a:solidFill>
                  <a:schemeClr val="bg2">
                    <a:lumMod val="90000"/>
                  </a:schemeClr>
                </a:solidFill>
                <a:latin typeface="Arial" panose="020B0604020202020204" pitchFamily="34" charset="0"/>
                <a:cs typeface="Arial" panose="020B0604020202020204" pitchFamily="34" charset="0"/>
              </a:rPr>
              <a:t>TRUE WHITE STACKED</a:t>
            </a:r>
          </a:p>
        </p:txBody>
      </p:sp>
    </p:spTree>
    <p:extLst>
      <p:ext uri="{BB962C8B-B14F-4D97-AF65-F5344CB8AC3E}">
        <p14:creationId xmlns:p14="http://schemas.microsoft.com/office/powerpoint/2010/main" val="580326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EA0F394-367A-58CD-4A76-CBDC11F6A787}"/>
              </a:ext>
            </a:extLst>
          </p:cNvPr>
          <p:cNvSpPr/>
          <p:nvPr/>
        </p:nvSpPr>
        <p:spPr>
          <a:xfrm>
            <a:off x="7260336" y="1527048"/>
            <a:ext cx="4443984" cy="1311651"/>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FD992-09CA-970E-DE1F-1527662ADE89}"/>
              </a:ext>
            </a:extLst>
          </p:cNvPr>
          <p:cNvSpPr>
            <a:spLocks noGrp="1"/>
          </p:cNvSpPr>
          <p:nvPr>
            <p:ph type="title" idx="4294967295"/>
          </p:nvPr>
        </p:nvSpPr>
        <p:spPr>
          <a:xfrm>
            <a:off x="2454639" y="31410"/>
            <a:ext cx="11169650" cy="1055687"/>
          </a:xfrm>
        </p:spPr>
        <p:txBody>
          <a:bodyPr>
            <a:normAutofit/>
          </a:bodyPr>
          <a:lstStyle/>
          <a:p>
            <a:r>
              <a:rPr lang="en-US" sz="4000" b="1">
                <a:latin typeface="Arial" panose="020B0604020202020204" pitchFamily="34" charset="0"/>
                <a:cs typeface="Arial" panose="020B0604020202020204" pitchFamily="34" charset="0"/>
              </a:rPr>
              <a:t>Logos </a:t>
            </a:r>
            <a:r>
              <a:rPr lang="en-US" sz="4000" b="1">
                <a:solidFill>
                  <a:srgbClr val="64666A"/>
                </a:solidFill>
                <a:latin typeface="Arial" panose="020B0604020202020204" pitchFamily="34" charset="0"/>
                <a:cs typeface="Arial" panose="020B0604020202020204" pitchFamily="34" charset="0"/>
              </a:rPr>
              <a:t>(</a:t>
            </a:r>
            <a:r>
              <a:rPr lang="en-US" sz="4000" b="1" i="1">
                <a:solidFill>
                  <a:srgbClr val="64666A"/>
                </a:solidFill>
                <a:latin typeface="Arial" panose="020B0604020202020204" pitchFamily="34" charset="0"/>
                <a:cs typeface="Arial" panose="020B0604020202020204" pitchFamily="34" charset="0"/>
              </a:rPr>
              <a:t>Adobe Illustrator Files</a:t>
            </a:r>
            <a:r>
              <a:rPr lang="en-US" sz="4000" b="1">
                <a:solidFill>
                  <a:srgbClr val="64666A"/>
                </a:solidFill>
                <a:latin typeface="Arial" panose="020B0604020202020204" pitchFamily="34" charset="0"/>
                <a:cs typeface="Arial" panose="020B0604020202020204" pitchFamily="34" charset="0"/>
              </a:rPr>
              <a:t>)</a:t>
            </a:r>
          </a:p>
        </p:txBody>
      </p:sp>
      <p:pic>
        <p:nvPicPr>
          <p:cNvPr id="3" name="Picture 2" descr="A white text on a black background&#10;&#10;AI-generated content may be incorrect.">
            <a:extLst>
              <a:ext uri="{FF2B5EF4-FFF2-40B4-BE49-F238E27FC236}">
                <a16:creationId xmlns:a16="http://schemas.microsoft.com/office/drawing/2014/main" id="{5890EF49-5D23-2E94-FBC6-5F26FE13C902}"/>
              </a:ext>
            </a:extLst>
          </p:cNvPr>
          <p:cNvPicPr>
            <a:picLocks noChangeAspect="1"/>
          </p:cNvPicPr>
          <p:nvPr/>
        </p:nvPicPr>
        <p:blipFill>
          <a:blip r:embed="rId2">
            <a:extLst>
              <a:ext uri="{28A0092B-C50C-407E-A947-70E740481C1C}">
                <a14:useLocalDpi xmlns:a14="http://schemas.microsoft.com/office/drawing/2010/main" val="0"/>
              </a:ext>
            </a:extLst>
          </a:blip>
          <a:srcRect t="35651" b="32904"/>
          <a:stretch>
            <a:fillRect/>
          </a:stretch>
        </p:blipFill>
        <p:spPr>
          <a:xfrm>
            <a:off x="1869401" y="4729604"/>
            <a:ext cx="4820097" cy="151567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25FBC33-4E2B-34AF-BFA7-35B066F4BED2}"/>
              </a:ext>
            </a:extLst>
          </p:cNvPr>
          <p:cNvSpPr txBox="1"/>
          <p:nvPr/>
        </p:nvSpPr>
        <p:spPr>
          <a:xfrm>
            <a:off x="2801494" y="2469367"/>
            <a:ext cx="4019107"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3"/>
              </a:rPr>
              <a:t>Click to Download </a:t>
            </a:r>
            <a:r>
              <a:rPr lang="en-US" b="1">
                <a:solidFill>
                  <a:srgbClr val="CF2031"/>
                </a:solidFill>
                <a:latin typeface="Arial" panose="020B0604020202020204" pitchFamily="34" charset="0"/>
                <a:cs typeface="Arial" panose="020B0604020202020204" pitchFamily="34" charset="0"/>
              </a:rPr>
              <a:t>– RED AI File</a:t>
            </a:r>
          </a:p>
        </p:txBody>
      </p:sp>
      <p:sp>
        <p:nvSpPr>
          <p:cNvPr id="6" name="TextBox 5">
            <a:extLst>
              <a:ext uri="{FF2B5EF4-FFF2-40B4-BE49-F238E27FC236}">
                <a16:creationId xmlns:a16="http://schemas.microsoft.com/office/drawing/2014/main" id="{CA5EE3F6-9204-5EF0-7E7C-C25286343FBB}"/>
              </a:ext>
            </a:extLst>
          </p:cNvPr>
          <p:cNvSpPr txBox="1"/>
          <p:nvPr/>
        </p:nvSpPr>
        <p:spPr>
          <a:xfrm>
            <a:off x="2278278" y="4360272"/>
            <a:ext cx="5663609"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4"/>
              </a:rPr>
              <a:t>Click to Download </a:t>
            </a:r>
            <a:r>
              <a:rPr lang="en-US" b="1">
                <a:solidFill>
                  <a:srgbClr val="64666A"/>
                </a:solidFill>
                <a:latin typeface="Arial" panose="020B0604020202020204" pitchFamily="34" charset="0"/>
                <a:cs typeface="Arial" panose="020B0604020202020204" pitchFamily="34" charset="0"/>
              </a:rPr>
              <a:t>– GRANITE GREY AI File</a:t>
            </a:r>
          </a:p>
        </p:txBody>
      </p:sp>
      <p:sp>
        <p:nvSpPr>
          <p:cNvPr id="8" name="TextBox 7">
            <a:extLst>
              <a:ext uri="{FF2B5EF4-FFF2-40B4-BE49-F238E27FC236}">
                <a16:creationId xmlns:a16="http://schemas.microsoft.com/office/drawing/2014/main" id="{BE262D08-8C04-27DF-8C1C-DDBFA058B1C4}"/>
              </a:ext>
            </a:extLst>
          </p:cNvPr>
          <p:cNvSpPr txBox="1"/>
          <p:nvPr/>
        </p:nvSpPr>
        <p:spPr>
          <a:xfrm>
            <a:off x="2111056" y="6245276"/>
            <a:ext cx="4892040"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hlinkClick r:id="rId5"/>
              </a:rPr>
              <a:t>Click to Download </a:t>
            </a:r>
            <a:r>
              <a:rPr lang="en-US" b="1">
                <a:solidFill>
                  <a:schemeClr val="bg2">
                    <a:lumMod val="90000"/>
                  </a:schemeClr>
                </a:solidFill>
                <a:latin typeface="Arial" panose="020B0604020202020204" pitchFamily="34" charset="0"/>
                <a:cs typeface="Arial" panose="020B0604020202020204" pitchFamily="34" charset="0"/>
              </a:rPr>
              <a:t>– TRUE WHITE AI File</a:t>
            </a:r>
          </a:p>
        </p:txBody>
      </p:sp>
      <p:pic>
        <p:nvPicPr>
          <p:cNvPr id="13" name="Picture 12" descr="A black background with red text&#10;&#10;AI-generated content may be incorrect.">
            <a:extLst>
              <a:ext uri="{FF2B5EF4-FFF2-40B4-BE49-F238E27FC236}">
                <a16:creationId xmlns:a16="http://schemas.microsoft.com/office/drawing/2014/main" id="{E17EF3E8-BDB1-23E2-3ACE-07099B67B3CB}"/>
              </a:ext>
            </a:extLst>
          </p:cNvPr>
          <p:cNvPicPr>
            <a:picLocks noChangeAspect="1"/>
          </p:cNvPicPr>
          <p:nvPr/>
        </p:nvPicPr>
        <p:blipFill>
          <a:blip r:embed="rId6">
            <a:extLst>
              <a:ext uri="{28A0092B-C50C-407E-A947-70E740481C1C}">
                <a14:useLocalDpi xmlns:a14="http://schemas.microsoft.com/office/drawing/2010/main" val="0"/>
              </a:ext>
            </a:extLst>
          </a:blip>
          <a:srcRect l="15000" t="35000" r="13600" b="35375"/>
          <a:stretch>
            <a:fillRect/>
          </a:stretch>
        </p:blipFill>
        <p:spPr>
          <a:xfrm>
            <a:off x="2278278" y="1087097"/>
            <a:ext cx="4106769" cy="1363171"/>
          </a:xfrm>
          <a:prstGeom prst="rect">
            <a:avLst/>
          </a:prstGeom>
        </p:spPr>
      </p:pic>
      <p:pic>
        <p:nvPicPr>
          <p:cNvPr id="15" name="Picture 14" descr="A black background with grey text&#10;&#10;AI-generated content may be incorrect.">
            <a:extLst>
              <a:ext uri="{FF2B5EF4-FFF2-40B4-BE49-F238E27FC236}">
                <a16:creationId xmlns:a16="http://schemas.microsoft.com/office/drawing/2014/main" id="{3F5FBF50-AD44-B278-D096-0D3B2D5A4C10}"/>
              </a:ext>
            </a:extLst>
          </p:cNvPr>
          <p:cNvPicPr>
            <a:picLocks noChangeAspect="1"/>
          </p:cNvPicPr>
          <p:nvPr/>
        </p:nvPicPr>
        <p:blipFill>
          <a:blip r:embed="rId7">
            <a:extLst>
              <a:ext uri="{28A0092B-C50C-407E-A947-70E740481C1C}">
                <a14:useLocalDpi xmlns:a14="http://schemas.microsoft.com/office/drawing/2010/main" val="0"/>
              </a:ext>
            </a:extLst>
          </a:blip>
          <a:srcRect t="33971" b="31816"/>
          <a:stretch>
            <a:fillRect/>
          </a:stretch>
        </p:blipFill>
        <p:spPr>
          <a:xfrm>
            <a:off x="2278278" y="2924663"/>
            <a:ext cx="4263374" cy="1435609"/>
          </a:xfrm>
          <a:prstGeom prst="rect">
            <a:avLst/>
          </a:prstGeom>
        </p:spPr>
      </p:pic>
      <p:sp>
        <p:nvSpPr>
          <p:cNvPr id="7" name="TextBox 6">
            <a:extLst>
              <a:ext uri="{FF2B5EF4-FFF2-40B4-BE49-F238E27FC236}">
                <a16:creationId xmlns:a16="http://schemas.microsoft.com/office/drawing/2014/main" id="{ACA1CFEE-9839-5430-B745-2A28C2A39C6E}"/>
              </a:ext>
            </a:extLst>
          </p:cNvPr>
          <p:cNvSpPr txBox="1"/>
          <p:nvPr/>
        </p:nvSpPr>
        <p:spPr>
          <a:xfrm>
            <a:off x="7437433" y="3306783"/>
            <a:ext cx="4089790" cy="2862322"/>
          </a:xfrm>
          <a:prstGeom prst="rect">
            <a:avLst/>
          </a:prstGeom>
          <a:noFill/>
        </p:spPr>
        <p:txBody>
          <a:bodyPr wrap="square">
            <a:spAutoFit/>
          </a:bodyPr>
          <a:lstStyle/>
          <a:p>
            <a:pPr algn="ctr"/>
            <a:r>
              <a:rPr lang="en-US" b="1">
                <a:solidFill>
                  <a:srgbClr val="CF2031"/>
                </a:solidFill>
                <a:latin typeface="Arial" panose="020B0604020202020204" pitchFamily="34" charset="0"/>
                <a:cs typeface="Arial" panose="020B0604020202020204" pitchFamily="34" charset="0"/>
              </a:rPr>
              <a:t>Branding Reminders: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Always maintain logo proportions - do not stretch or distort.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Leave clear space around the logo to keep it legible and professional.</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Use the full-color version when possible; use grey or white versions only when necessary for contrast.</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Do not alter the colors, text, or design elements</a:t>
            </a:r>
            <a:r>
              <a:rPr lang="en-US" b="1">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26E18EF7-5574-54AB-6AC0-56C2D1EA147E}"/>
              </a:ext>
            </a:extLst>
          </p:cNvPr>
          <p:cNvSpPr txBox="1"/>
          <p:nvPr/>
        </p:nvSpPr>
        <p:spPr>
          <a:xfrm>
            <a:off x="7248770" y="1730703"/>
            <a:ext cx="4435111" cy="923330"/>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Please note that the Adobe Illustrator files are best for high-resolution print or resizing without losing quality.</a:t>
            </a:r>
          </a:p>
        </p:txBody>
      </p:sp>
      <p:pic>
        <p:nvPicPr>
          <p:cNvPr id="12" name="Picture 11" descr="A black background with red text&#10;&#10;AI-generated content may be incorrect.">
            <a:extLst>
              <a:ext uri="{FF2B5EF4-FFF2-40B4-BE49-F238E27FC236}">
                <a16:creationId xmlns:a16="http://schemas.microsoft.com/office/drawing/2014/main" id="{0B33B5C9-DAE9-694D-2172-A3C874E32296}"/>
              </a:ext>
            </a:extLst>
          </p:cNvPr>
          <p:cNvPicPr>
            <a:picLocks noChangeAspect="1"/>
          </p:cNvPicPr>
          <p:nvPr/>
        </p:nvPicPr>
        <p:blipFill>
          <a:blip r:embed="rId6">
            <a:extLst>
              <a:ext uri="{28A0092B-C50C-407E-A947-70E740481C1C}">
                <a14:useLocalDpi xmlns:a14="http://schemas.microsoft.com/office/drawing/2010/main" val="0"/>
              </a:ext>
            </a:extLst>
          </a:blip>
          <a:srcRect l="15000" t="45532" r="13600" b="50494"/>
          <a:stretch>
            <a:fillRect/>
          </a:stretch>
        </p:blipFill>
        <p:spPr>
          <a:xfrm>
            <a:off x="7345829" y="3057689"/>
            <a:ext cx="3439842" cy="153182"/>
          </a:xfrm>
          <a:prstGeom prst="rect">
            <a:avLst/>
          </a:prstGeom>
        </p:spPr>
      </p:pic>
    </p:spTree>
    <p:extLst>
      <p:ext uri="{BB962C8B-B14F-4D97-AF65-F5344CB8AC3E}">
        <p14:creationId xmlns:p14="http://schemas.microsoft.com/office/powerpoint/2010/main" val="155073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91CE-0124-C17B-4AD6-4AD1F0CCF45D}"/>
              </a:ext>
            </a:extLst>
          </p:cNvPr>
          <p:cNvSpPr>
            <a:spLocks noGrp="1"/>
          </p:cNvSpPr>
          <p:nvPr>
            <p:ph type="title" idx="4294967295"/>
          </p:nvPr>
        </p:nvSpPr>
        <p:spPr>
          <a:xfrm>
            <a:off x="3695748" y="135282"/>
            <a:ext cx="6165850" cy="1055687"/>
          </a:xfrm>
        </p:spPr>
        <p:txBody>
          <a:bodyPr>
            <a:normAutofit/>
          </a:bodyPr>
          <a:lstStyle/>
          <a:p>
            <a:r>
              <a:rPr lang="en-US" b="1">
                <a:solidFill>
                  <a:srgbClr val="CF2031"/>
                </a:solidFill>
              </a:rPr>
              <a:t>Brand Guidelines</a:t>
            </a:r>
          </a:p>
        </p:txBody>
      </p:sp>
      <p:sp>
        <p:nvSpPr>
          <p:cNvPr id="4" name="TextBox 3">
            <a:extLst>
              <a:ext uri="{FF2B5EF4-FFF2-40B4-BE49-F238E27FC236}">
                <a16:creationId xmlns:a16="http://schemas.microsoft.com/office/drawing/2014/main" id="{C9CED912-4922-9290-A419-EF64B80DA838}"/>
              </a:ext>
            </a:extLst>
          </p:cNvPr>
          <p:cNvSpPr txBox="1"/>
          <p:nvPr/>
        </p:nvSpPr>
        <p:spPr>
          <a:xfrm>
            <a:off x="9115660" y="5386821"/>
            <a:ext cx="2721936" cy="1015663"/>
          </a:xfrm>
          <a:prstGeom prst="rect">
            <a:avLst/>
          </a:prstGeom>
          <a:noFill/>
        </p:spPr>
        <p:txBody>
          <a:bodyPr wrap="square" rtlCol="0">
            <a:spAutoFit/>
          </a:bodyPr>
          <a:lstStyle/>
          <a:p>
            <a:pPr algn="ctr"/>
            <a:r>
              <a:rPr lang="en-US" sz="2000" b="1">
                <a:hlinkClick r:id="rId2"/>
              </a:rPr>
              <a:t>Download Brand Guidelines One-Pager Here</a:t>
            </a:r>
            <a:endParaRPr lang="en-US" sz="2000" b="1"/>
          </a:p>
        </p:txBody>
      </p:sp>
      <p:sp>
        <p:nvSpPr>
          <p:cNvPr id="6" name="TextBox 5">
            <a:extLst>
              <a:ext uri="{FF2B5EF4-FFF2-40B4-BE49-F238E27FC236}">
                <a16:creationId xmlns:a16="http://schemas.microsoft.com/office/drawing/2014/main" id="{A1072893-BA78-B329-9C05-A0F2391286C9}"/>
              </a:ext>
            </a:extLst>
          </p:cNvPr>
          <p:cNvSpPr txBox="1"/>
          <p:nvPr/>
        </p:nvSpPr>
        <p:spPr>
          <a:xfrm>
            <a:off x="459462" y="931275"/>
            <a:ext cx="8196647" cy="5183983"/>
          </a:xfrm>
          <a:prstGeom prst="rect">
            <a:avLst/>
          </a:prstGeom>
          <a:noFill/>
        </p:spPr>
        <p:txBody>
          <a:bodyPr wrap="square">
            <a:spAutoFit/>
          </a:bodyPr>
          <a:lstStyle/>
          <a:p>
            <a:pPr marL="0" marR="0" algn="ctr">
              <a:lnSpc>
                <a:spcPct val="107000"/>
              </a:lnSpc>
              <a:spcBef>
                <a:spcPts val="0"/>
              </a:spcBef>
              <a:spcAft>
                <a:spcPts val="800"/>
              </a:spcAft>
            </a:pPr>
            <a:r>
              <a:rPr lang="en-US" sz="2400" b="1" kern="100">
                <a:effectLst/>
                <a:latin typeface="Arial" panose="020B0604020202020204" pitchFamily="34" charset="0"/>
                <a:ea typeface="Calibri" panose="020F0502020204030204" pitchFamily="34" charset="0"/>
                <a:cs typeface="Times New Roman" panose="02020603050405020304" pitchFamily="18" charset="0"/>
              </a:rPr>
              <a:t>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Arial" panose="020B0604020202020204" pitchFamily="34" charset="0"/>
                <a:ea typeface="Calibri" panose="020F0502020204030204" pitchFamily="34" charset="0"/>
                <a:cs typeface="Times New Roman" panose="02020603050405020304" pitchFamily="18" charset="0"/>
              </a:rPr>
              <a:t>Maintain Logo Integrity:</a:t>
            </a:r>
            <a:r>
              <a:rPr lang="en-US" sz="2000" kern="100">
                <a:effectLst/>
                <a:latin typeface="Arial" panose="020B0604020202020204" pitchFamily="34" charset="0"/>
                <a:ea typeface="Calibri" panose="020F0502020204030204" pitchFamily="34" charset="0"/>
                <a:cs typeface="Times New Roman" panose="02020603050405020304" pitchFamily="18" charset="0"/>
              </a:rPr>
              <a:t> Do not alter, distort, or stretch the logo in any way.</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Arial" panose="020B0604020202020204" pitchFamily="34" charset="0"/>
                <a:ea typeface="Calibri" panose="020F0502020204030204" pitchFamily="34" charset="0"/>
                <a:cs typeface="Times New Roman" panose="02020603050405020304" pitchFamily="18" charset="0"/>
              </a:rPr>
              <a:t>Clear Space:</a:t>
            </a:r>
            <a:r>
              <a:rPr lang="en-US" sz="2000" kern="100">
                <a:effectLst/>
                <a:latin typeface="Arial" panose="020B0604020202020204" pitchFamily="34" charset="0"/>
                <a:ea typeface="Calibri" panose="020F0502020204030204" pitchFamily="34" charset="0"/>
                <a:cs typeface="Times New Roman" panose="02020603050405020304" pitchFamily="18" charset="0"/>
              </a:rPr>
              <a:t> Ensure there is sufficient white space around the logo to maintain visibility and avoid crowding with other design elements.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Arial" panose="020B0604020202020204" pitchFamily="34" charset="0"/>
                <a:ea typeface="Calibri" panose="020F0502020204030204" pitchFamily="34" charset="0"/>
                <a:cs typeface="Times New Roman" panose="02020603050405020304" pitchFamily="18" charset="0"/>
              </a:rPr>
              <a:t>Colors:</a:t>
            </a:r>
            <a:r>
              <a:rPr lang="en-US" sz="2000" kern="100">
                <a:effectLst/>
                <a:latin typeface="Arial" panose="020B0604020202020204" pitchFamily="34" charset="0"/>
                <a:ea typeface="Calibri" panose="020F0502020204030204" pitchFamily="34" charset="0"/>
                <a:cs typeface="Times New Roman" panose="02020603050405020304" pitchFamily="18" charset="0"/>
              </a:rPr>
              <a:t> Use only the approved colors provided in the official logo files. Do not change the color or add gradients to the logo.</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Arial" panose="020B0604020202020204" pitchFamily="34" charset="0"/>
                <a:ea typeface="Calibri" panose="020F0502020204030204" pitchFamily="34" charset="0"/>
                <a:cs typeface="Times New Roman" panose="02020603050405020304" pitchFamily="18" charset="0"/>
              </a:rPr>
              <a:t>Backgrounds:</a:t>
            </a:r>
            <a:r>
              <a:rPr lang="en-US" sz="2000" kern="100">
                <a:effectLst/>
                <a:latin typeface="Arial" panose="020B0604020202020204" pitchFamily="34" charset="0"/>
                <a:ea typeface="Calibri" panose="020F0502020204030204" pitchFamily="34" charset="0"/>
                <a:cs typeface="Times New Roman" panose="02020603050405020304" pitchFamily="18" charset="0"/>
              </a:rPr>
              <a:t> Use the logo on solid, contrasting backgrounds to ensure clarity and visibility. Avoid placing the logo on busy or overly complex backgrounds.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kern="100">
                <a:effectLst/>
                <a:latin typeface="Arial" panose="020B0604020202020204" pitchFamily="34" charset="0"/>
                <a:ea typeface="Calibri" panose="020F0502020204030204" pitchFamily="34" charset="0"/>
                <a:cs typeface="Times New Roman" panose="02020603050405020304" pitchFamily="18" charset="0"/>
              </a:rPr>
              <a:t>Placement:</a:t>
            </a:r>
            <a:r>
              <a:rPr lang="en-US" sz="2000" kern="100">
                <a:effectLst/>
                <a:latin typeface="Arial" panose="020B0604020202020204" pitchFamily="34" charset="0"/>
                <a:ea typeface="Calibri" panose="020F0502020204030204" pitchFamily="34" charset="0"/>
                <a:cs typeface="Times New Roman" panose="02020603050405020304" pitchFamily="18" charset="0"/>
              </a:rPr>
              <a:t> Keep the logo prominent in designs, ensuring it is not overshadowed by other elements. </a:t>
            </a:r>
            <a:endParaRPr lang="en-US" kern="10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kern="100">
                <a:effectLst/>
                <a:latin typeface="Arial" panose="020B0604020202020204" pitchFamily="34" charset="0"/>
                <a:ea typeface="Calibri" panose="020F0502020204030204" pitchFamily="34" charset="0"/>
                <a:cs typeface="Times New Roman" panose="02020603050405020304" pitchFamily="18" charset="0"/>
              </a:rPr>
              <a:t>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100">
                <a:effectLst/>
                <a:latin typeface="Arial" panose="020B0604020202020204" pitchFamily="34" charset="0"/>
                <a:ea typeface="Calibri" panose="020F0502020204030204" pitchFamily="34" charset="0"/>
                <a:cs typeface="Times New Roman" panose="02020603050405020304" pitchFamily="18" charset="0"/>
              </a:rPr>
              <a:t>These guidelines help ensure the consistent and professional use of the </a:t>
            </a:r>
            <a:r>
              <a:rPr lang="en-US" sz="2000" b="1" i="1" kern="100">
                <a:latin typeface="Arial" panose="020B0604020202020204" pitchFamily="34" charset="0"/>
                <a:ea typeface="Calibri" panose="020F0502020204030204" pitchFamily="34" charset="0"/>
                <a:cs typeface="Times New Roman" panose="02020603050405020304" pitchFamily="18" charset="0"/>
              </a:rPr>
              <a:t>ACCELERATE</a:t>
            </a:r>
            <a:r>
              <a:rPr lang="en-US" sz="2000" kern="100">
                <a:latin typeface="Arial" panose="020B0604020202020204" pitchFamily="34" charset="0"/>
                <a:ea typeface="Calibri" panose="020F0502020204030204" pitchFamily="34" charset="0"/>
                <a:cs typeface="Times New Roman" panose="02020603050405020304" pitchFamily="18" charset="0"/>
              </a:rPr>
              <a:t> </a:t>
            </a:r>
            <a:r>
              <a:rPr lang="en-US" sz="2000" kern="100">
                <a:effectLst/>
                <a:latin typeface="Arial" panose="020B0604020202020204" pitchFamily="34" charset="0"/>
                <a:ea typeface="Calibri" panose="020F0502020204030204" pitchFamily="34" charset="0"/>
                <a:cs typeface="Times New Roman" panose="02020603050405020304" pitchFamily="18" charset="0"/>
              </a:rPr>
              <a:t>logo across all BNI materials.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lack background with red text&#10;&#10;AI-generated content may be incorrect.">
            <a:extLst>
              <a:ext uri="{FF2B5EF4-FFF2-40B4-BE49-F238E27FC236}">
                <a16:creationId xmlns:a16="http://schemas.microsoft.com/office/drawing/2014/main" id="{298FA8EE-4E65-A502-778A-63DC7967B93D}"/>
              </a:ext>
            </a:extLst>
          </p:cNvPr>
          <p:cNvPicPr>
            <a:picLocks noChangeAspect="1"/>
          </p:cNvPicPr>
          <p:nvPr/>
        </p:nvPicPr>
        <p:blipFill>
          <a:blip r:embed="rId3">
            <a:extLst>
              <a:ext uri="{28A0092B-C50C-407E-A947-70E740481C1C}">
                <a14:useLocalDpi xmlns:a14="http://schemas.microsoft.com/office/drawing/2010/main" val="0"/>
              </a:ext>
            </a:extLst>
          </a:blip>
          <a:srcRect l="15000" t="59573" r="13600" b="35375"/>
          <a:stretch>
            <a:fillRect/>
          </a:stretch>
        </p:blipFill>
        <p:spPr>
          <a:xfrm>
            <a:off x="3951513" y="958402"/>
            <a:ext cx="6523870" cy="369332"/>
          </a:xfrm>
          <a:prstGeom prst="rect">
            <a:avLst/>
          </a:prstGeom>
        </p:spPr>
      </p:pic>
      <p:pic>
        <p:nvPicPr>
          <p:cNvPr id="9" name="Picture 8">
            <a:extLst>
              <a:ext uri="{FF2B5EF4-FFF2-40B4-BE49-F238E27FC236}">
                <a16:creationId xmlns:a16="http://schemas.microsoft.com/office/drawing/2014/main" id="{C45537E8-4FA6-990B-A73F-C5F3746C0268}"/>
              </a:ext>
            </a:extLst>
          </p:cNvPr>
          <p:cNvPicPr>
            <a:picLocks noChangeAspect="1"/>
          </p:cNvPicPr>
          <p:nvPr/>
        </p:nvPicPr>
        <p:blipFill>
          <a:blip r:embed="rId4"/>
          <a:stretch>
            <a:fillRect/>
          </a:stretch>
        </p:blipFill>
        <p:spPr>
          <a:xfrm>
            <a:off x="8982759" y="1737360"/>
            <a:ext cx="2985247" cy="3383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751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9BAE7-98B3-4159-2F70-629FF47445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50B6C6-4685-19AF-8CA6-93063302CD67}"/>
              </a:ext>
            </a:extLst>
          </p:cNvPr>
          <p:cNvPicPr>
            <a:picLocks noChangeAspect="1"/>
          </p:cNvPicPr>
          <p:nvPr/>
        </p:nvPicPr>
        <p:blipFill>
          <a:blip r:embed="rId2">
            <a:duotone>
              <a:schemeClr val="bg2">
                <a:shade val="45000"/>
                <a:satMod val="135000"/>
              </a:schemeClr>
              <a:prstClr val="white"/>
            </a:duotone>
            <a:alphaModFix/>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49FF3A17-6002-FCCC-B2BA-36EF6AA3CDED}"/>
              </a:ext>
            </a:extLst>
          </p:cNvPr>
          <p:cNvSpPr txBox="1"/>
          <p:nvPr/>
        </p:nvSpPr>
        <p:spPr>
          <a:xfrm>
            <a:off x="615865" y="1905506"/>
            <a:ext cx="10960268" cy="3046988"/>
          </a:xfrm>
          <a:prstGeom prst="rect">
            <a:avLst/>
          </a:prstGeom>
          <a:noFill/>
        </p:spPr>
        <p:txBody>
          <a:bodyPr wrap="square" rtlCol="0">
            <a:spAutoFit/>
          </a:bodyPr>
          <a:lstStyle/>
          <a:p>
            <a:pPr algn="ctr"/>
            <a:r>
              <a:rPr lang="en-US" sz="9600" b="1">
                <a:solidFill>
                  <a:srgbClr val="CF2031"/>
                </a:solidFill>
                <a:latin typeface="Arial" panose="020B0604020202020204" pitchFamily="34" charset="0"/>
                <a:cs typeface="Arial" panose="020B0604020202020204" pitchFamily="34" charset="0"/>
              </a:rPr>
              <a:t>ROLLOUT</a:t>
            </a:r>
          </a:p>
          <a:p>
            <a:pPr algn="ctr"/>
            <a:r>
              <a:rPr lang="en-US" sz="9600" b="1">
                <a:solidFill>
                  <a:srgbClr val="CF2031"/>
                </a:solidFill>
                <a:latin typeface="Arial" panose="020B0604020202020204" pitchFamily="34" charset="0"/>
                <a:cs typeface="Arial" panose="020B0604020202020204" pitchFamily="34" charset="0"/>
              </a:rPr>
              <a:t>MATERIALS</a:t>
            </a:r>
          </a:p>
        </p:txBody>
      </p:sp>
      <p:pic>
        <p:nvPicPr>
          <p:cNvPr id="4" name="Graphic 3" descr="Checklist with solid fill">
            <a:extLst>
              <a:ext uri="{FF2B5EF4-FFF2-40B4-BE49-F238E27FC236}">
                <a16:creationId xmlns:a16="http://schemas.microsoft.com/office/drawing/2014/main" id="{B65DF7D5-A035-D724-8DAB-6C09E1E89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7303" y="217968"/>
            <a:ext cx="1334386" cy="1334386"/>
          </a:xfrm>
          <a:prstGeom prst="rect">
            <a:avLst/>
          </a:prstGeom>
        </p:spPr>
      </p:pic>
      <p:pic>
        <p:nvPicPr>
          <p:cNvPr id="3" name="Picture 2" descr="A black background with red text&#10;&#10;AI-generated content may be incorrect.">
            <a:extLst>
              <a:ext uri="{FF2B5EF4-FFF2-40B4-BE49-F238E27FC236}">
                <a16:creationId xmlns:a16="http://schemas.microsoft.com/office/drawing/2014/main" id="{F00097DD-CA2C-1811-C317-16475A98293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4618" t="33090" r="12783" b="31286"/>
          <a:stretch>
            <a:fillRect/>
          </a:stretch>
        </p:blipFill>
        <p:spPr>
          <a:xfrm>
            <a:off x="4931341" y="5833872"/>
            <a:ext cx="2329317" cy="914401"/>
          </a:xfrm>
          <a:prstGeom prst="rect">
            <a:avLst/>
          </a:prstGeom>
        </p:spPr>
      </p:pic>
    </p:spTree>
    <p:extLst>
      <p:ext uri="{BB962C8B-B14F-4D97-AF65-F5344CB8AC3E}">
        <p14:creationId xmlns:p14="http://schemas.microsoft.com/office/powerpoint/2010/main" val="3100174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9C70932-2DC4-CD34-BEFA-E4006A616E17}"/>
              </a:ext>
            </a:extLst>
          </p:cNvPr>
          <p:cNvSpPr/>
          <p:nvPr/>
        </p:nvSpPr>
        <p:spPr>
          <a:xfrm>
            <a:off x="797440" y="3134006"/>
            <a:ext cx="7868093" cy="2943309"/>
          </a:xfrm>
          <a:prstGeom prst="roundRect">
            <a:avLst/>
          </a:prstGeom>
          <a:solidFill>
            <a:schemeClr val="bg2">
              <a:lumMod val="90000"/>
            </a:schemeClr>
          </a:solidFill>
          <a:ln>
            <a:solidFill>
              <a:srgbClr val="CF20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FCFE0E-4842-32CD-89CE-D145490CC523}"/>
              </a:ext>
            </a:extLst>
          </p:cNvPr>
          <p:cNvSpPr txBox="1"/>
          <p:nvPr/>
        </p:nvSpPr>
        <p:spPr>
          <a:xfrm>
            <a:off x="2551148" y="271449"/>
            <a:ext cx="8815722" cy="923330"/>
          </a:xfrm>
          <a:prstGeom prst="rect">
            <a:avLst/>
          </a:prstGeom>
          <a:noFill/>
        </p:spPr>
        <p:txBody>
          <a:bodyPr wrap="square" rtlCol="0">
            <a:spAutoFit/>
          </a:bodyPr>
          <a:lstStyle/>
          <a:p>
            <a:r>
              <a:rPr lang="en-US" sz="5400" b="1">
                <a:solidFill>
                  <a:schemeClr val="accent2"/>
                </a:solidFill>
              </a:rPr>
              <a:t>Implementation Guide</a:t>
            </a:r>
          </a:p>
        </p:txBody>
      </p:sp>
      <p:sp>
        <p:nvSpPr>
          <p:cNvPr id="4" name="TextBox 3">
            <a:extLst>
              <a:ext uri="{FF2B5EF4-FFF2-40B4-BE49-F238E27FC236}">
                <a16:creationId xmlns:a16="http://schemas.microsoft.com/office/drawing/2014/main" id="{6C6FDCF6-6A41-CBC3-F830-7045D6519BD6}"/>
              </a:ext>
            </a:extLst>
          </p:cNvPr>
          <p:cNvSpPr txBox="1"/>
          <p:nvPr/>
        </p:nvSpPr>
        <p:spPr>
          <a:xfrm>
            <a:off x="3614744" y="1218299"/>
            <a:ext cx="6097772" cy="369332"/>
          </a:xfrm>
          <a:prstGeom prst="rect">
            <a:avLst/>
          </a:prstGeom>
          <a:noFill/>
        </p:spPr>
        <p:txBody>
          <a:bodyPr wrap="square">
            <a:spAutoFit/>
          </a:bodyPr>
          <a:lstStyle/>
          <a:p>
            <a:r>
              <a:rPr lang="en-US" b="1">
                <a:solidFill>
                  <a:srgbClr val="CF2031"/>
                </a:solidFill>
              </a:rPr>
              <a:t>How to Implement the ACCELERATE Theme</a:t>
            </a:r>
          </a:p>
        </p:txBody>
      </p:sp>
      <p:sp>
        <p:nvSpPr>
          <p:cNvPr id="6" name="TextBox 5">
            <a:extLst>
              <a:ext uri="{FF2B5EF4-FFF2-40B4-BE49-F238E27FC236}">
                <a16:creationId xmlns:a16="http://schemas.microsoft.com/office/drawing/2014/main" id="{F660AEA0-5940-44D8-B209-4700C97D3248}"/>
              </a:ext>
            </a:extLst>
          </p:cNvPr>
          <p:cNvSpPr txBox="1"/>
          <p:nvPr/>
        </p:nvSpPr>
        <p:spPr>
          <a:xfrm>
            <a:off x="516739" y="1766054"/>
            <a:ext cx="6097772" cy="2031325"/>
          </a:xfrm>
          <a:prstGeom prst="rect">
            <a:avLst/>
          </a:prstGeom>
          <a:noFill/>
        </p:spPr>
        <p:txBody>
          <a:bodyPr wrap="square">
            <a:spAutoFit/>
          </a:bodyPr>
          <a:lstStyle/>
          <a:p>
            <a:pPr marL="342900" indent="-342900">
              <a:buAutoNum type="arabicPeriod"/>
            </a:pPr>
            <a:r>
              <a:rPr lang="en-US"/>
              <a:t>Introduce the </a:t>
            </a:r>
            <a:r>
              <a:rPr lang="en-US" b="1" i="1"/>
              <a:t>ACCELERATE</a:t>
            </a:r>
            <a:r>
              <a:rPr lang="en-US"/>
              <a:t> Theme</a:t>
            </a:r>
          </a:p>
          <a:p>
            <a:pPr marL="342900" indent="-342900">
              <a:buFontTx/>
              <a:buAutoNum type="arabicPeriod"/>
            </a:pPr>
            <a:r>
              <a:rPr lang="en-US" kern="100">
                <a:effectLst/>
                <a:latin typeface="Arial" panose="020B0604020202020204" pitchFamily="34" charset="0"/>
                <a:ea typeface="Calibri" panose="020F0502020204030204" pitchFamily="34" charset="0"/>
                <a:cs typeface="Times New Roman" panose="02020603050405020304" pitchFamily="18" charset="0"/>
              </a:rPr>
              <a:t>Set Clear, Achievable Goals</a:t>
            </a:r>
          </a:p>
          <a:p>
            <a:pPr marL="342900" indent="-342900">
              <a:buFontTx/>
              <a:buAutoNum type="arabicPeriod"/>
            </a:pPr>
            <a:r>
              <a:rPr lang="en-US" kern="100">
                <a:effectLst/>
                <a:latin typeface="Arial" panose="020B0604020202020204" pitchFamily="34" charset="0"/>
                <a:ea typeface="Calibri" panose="020F0502020204030204" pitchFamily="34" charset="0"/>
                <a:cs typeface="Times New Roman" panose="02020603050405020304" pitchFamily="18" charset="0"/>
              </a:rPr>
              <a:t>Focus on Mastering the Basics</a:t>
            </a:r>
          </a:p>
          <a:p>
            <a:pPr marL="342900" indent="-342900">
              <a:buFontTx/>
              <a:buAutoNum type="arabicPeriod"/>
            </a:pPr>
            <a:r>
              <a:rPr lang="en-US" kern="100">
                <a:effectLst/>
                <a:latin typeface="Arial" panose="020B0604020202020204" pitchFamily="34" charset="0"/>
                <a:ea typeface="Calibri" panose="020F0502020204030204" pitchFamily="34" charset="0"/>
                <a:cs typeface="Times New Roman" panose="02020603050405020304" pitchFamily="18" charset="0"/>
              </a:rPr>
              <a:t>Use Provided Tools and Resources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Tx/>
              <a:buAutoNum type="arabicPeriod"/>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Tx/>
              <a:buAutoNum type="arabicPeriod"/>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US"/>
          </a:p>
        </p:txBody>
      </p:sp>
      <p:sp>
        <p:nvSpPr>
          <p:cNvPr id="8" name="TextBox 7">
            <a:extLst>
              <a:ext uri="{FF2B5EF4-FFF2-40B4-BE49-F238E27FC236}">
                <a16:creationId xmlns:a16="http://schemas.microsoft.com/office/drawing/2014/main" id="{B7B73D23-8D33-4491-4844-DD160F7E0BC6}"/>
              </a:ext>
            </a:extLst>
          </p:cNvPr>
          <p:cNvSpPr txBox="1"/>
          <p:nvPr/>
        </p:nvSpPr>
        <p:spPr>
          <a:xfrm>
            <a:off x="820624" y="3172666"/>
            <a:ext cx="7821723" cy="2789995"/>
          </a:xfrm>
          <a:prstGeom prst="rect">
            <a:avLst/>
          </a:prstGeom>
          <a:noFill/>
        </p:spPr>
        <p:txBody>
          <a:bodyPr wrap="square">
            <a:spAutoFit/>
          </a:bodyPr>
          <a:lstStyle/>
          <a:p>
            <a:pPr marL="0" marR="0" algn="ctr">
              <a:lnSpc>
                <a:spcPct val="107000"/>
              </a:lnSpc>
              <a:spcAft>
                <a:spcPts val="800"/>
              </a:spcAft>
            </a:pPr>
            <a:r>
              <a:rPr lang="en-US" sz="2000" b="1" kern="100">
                <a:solidFill>
                  <a:srgbClr val="CF2030"/>
                </a:solidFill>
                <a:effectLst/>
                <a:latin typeface="+mj-lt"/>
                <a:ea typeface="Calibri" panose="020F0502020204030204" pitchFamily="34" charset="0"/>
                <a:cs typeface="Times New Roman" panose="02020603050405020304" pitchFamily="18" charset="0"/>
              </a:rPr>
              <a:t>Quick Tips for Success</a:t>
            </a:r>
            <a:endParaRPr lang="en-US" sz="1600" kern="100">
              <a:effectLst/>
              <a:latin typeface="+mj-lt"/>
              <a:ea typeface="Calibri" panose="020F050202020403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500" b="1" kern="100">
                <a:effectLst/>
                <a:latin typeface="+mj-lt"/>
                <a:ea typeface="Calibri" panose="020F0502020204030204" pitchFamily="34" charset="0"/>
                <a:cs typeface="Times New Roman" panose="02020603050405020304" pitchFamily="18" charset="0"/>
              </a:rPr>
              <a:t>Lead with Inspiration: </a:t>
            </a:r>
            <a:r>
              <a:rPr lang="en-US" sz="1500" kern="100">
                <a:effectLst/>
                <a:latin typeface="+mj-lt"/>
                <a:ea typeface="Calibri" panose="020F0502020204030204" pitchFamily="34" charset="0"/>
                <a:cs typeface="Times New Roman" panose="02020603050405020304" pitchFamily="18" charset="0"/>
              </a:rPr>
              <a:t>Set the tone. Share your personal </a:t>
            </a:r>
            <a:r>
              <a:rPr lang="en-US" sz="1500" i="1" kern="100">
                <a:effectLst/>
                <a:latin typeface="+mj-lt"/>
                <a:ea typeface="Calibri" panose="020F0502020204030204" pitchFamily="34" charset="0"/>
                <a:cs typeface="Times New Roman" panose="02020603050405020304" pitchFamily="18" charset="0"/>
              </a:rPr>
              <a:t>ACCELERATE</a:t>
            </a:r>
            <a:r>
              <a:rPr lang="en-US" sz="1500" kern="100">
                <a:effectLst/>
                <a:latin typeface="+mj-lt"/>
                <a:ea typeface="Calibri" panose="020F0502020204030204" pitchFamily="34" charset="0"/>
                <a:cs typeface="Times New Roman" panose="02020603050405020304" pitchFamily="18" charset="0"/>
              </a:rPr>
              <a:t> goal - whether it's growth, referrals, retention, or personal development. Invite others to do the same.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500" b="1" kern="100">
                <a:effectLst/>
                <a:latin typeface="+mj-lt"/>
                <a:ea typeface="Calibri" panose="020F0502020204030204" pitchFamily="34" charset="0"/>
                <a:cs typeface="Times New Roman" panose="02020603050405020304" pitchFamily="18" charset="0"/>
              </a:rPr>
              <a:t>Celebrate Milestones: </a:t>
            </a:r>
            <a:r>
              <a:rPr lang="en-US" sz="1500" kern="100">
                <a:effectLst/>
                <a:latin typeface="+mj-lt"/>
                <a:ea typeface="Calibri" panose="020F0502020204030204" pitchFamily="34" charset="0"/>
                <a:cs typeface="Times New Roman" panose="02020603050405020304" pitchFamily="18" charset="0"/>
              </a:rPr>
              <a:t>Recognition fuels repetition. Celebrate wins big and small - fastest new Member onboarding, most impactful 1-2-1, top Visitor inviter, etc.</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500" b="1" kern="100">
                <a:effectLst/>
                <a:latin typeface="+mj-lt"/>
                <a:ea typeface="Calibri" panose="020F0502020204030204" pitchFamily="34" charset="0"/>
                <a:cs typeface="Times New Roman" panose="02020603050405020304" pitchFamily="18" charset="0"/>
              </a:rPr>
              <a:t>Keep the Drumbeat Going: </a:t>
            </a:r>
            <a:r>
              <a:rPr lang="en-US" sz="1500" kern="100">
                <a:effectLst/>
                <a:latin typeface="+mj-lt"/>
                <a:ea typeface="Calibri" panose="020F0502020204030204" pitchFamily="34" charset="0"/>
                <a:cs typeface="Times New Roman" panose="02020603050405020304" pitchFamily="18" charset="0"/>
              </a:rPr>
              <a:t>Reinforce the theme regularly. </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500" b="1" kern="100">
                <a:effectLst/>
                <a:latin typeface="+mj-lt"/>
                <a:ea typeface="Calibri" panose="020F0502020204030204" pitchFamily="34" charset="0"/>
                <a:cs typeface="Times New Roman" panose="02020603050405020304" pitchFamily="18" charset="0"/>
              </a:rPr>
              <a:t>Make It Personal: </a:t>
            </a:r>
            <a:r>
              <a:rPr lang="en-US" sz="1500" kern="100">
                <a:effectLst/>
                <a:latin typeface="+mj-lt"/>
                <a:ea typeface="Calibri" panose="020F0502020204030204" pitchFamily="34" charset="0"/>
                <a:cs typeface="Times New Roman" panose="02020603050405020304" pitchFamily="18" charset="0"/>
              </a:rPr>
              <a:t>Encourage Members to set 1-2 personal goals under the theme. What does </a:t>
            </a:r>
            <a:r>
              <a:rPr lang="en-US" sz="1500" i="1" kern="100">
                <a:effectLst/>
                <a:latin typeface="+mj-lt"/>
                <a:ea typeface="Calibri" panose="020F0502020204030204" pitchFamily="34" charset="0"/>
                <a:cs typeface="Times New Roman" panose="02020603050405020304" pitchFamily="18" charset="0"/>
              </a:rPr>
              <a:t>ACCELERATE </a:t>
            </a:r>
            <a:r>
              <a:rPr lang="en-US" sz="1500" kern="100">
                <a:effectLst/>
                <a:latin typeface="+mj-lt"/>
                <a:ea typeface="Calibri" panose="020F0502020204030204" pitchFamily="34" charset="0"/>
                <a:cs typeface="Times New Roman" panose="02020603050405020304" pitchFamily="18" charset="0"/>
              </a:rPr>
              <a:t>mean in their business, network, or mindset?</a:t>
            </a:r>
          </a:p>
        </p:txBody>
      </p:sp>
      <p:sp>
        <p:nvSpPr>
          <p:cNvPr id="14" name="TextBox 13">
            <a:extLst>
              <a:ext uri="{FF2B5EF4-FFF2-40B4-BE49-F238E27FC236}">
                <a16:creationId xmlns:a16="http://schemas.microsoft.com/office/drawing/2014/main" id="{3054B180-A602-F5D5-BA5D-A41450995C8F}"/>
              </a:ext>
            </a:extLst>
          </p:cNvPr>
          <p:cNvSpPr txBox="1"/>
          <p:nvPr/>
        </p:nvSpPr>
        <p:spPr>
          <a:xfrm>
            <a:off x="8665534" y="5962661"/>
            <a:ext cx="3009727" cy="369332"/>
          </a:xfrm>
          <a:prstGeom prst="rect">
            <a:avLst/>
          </a:prstGeom>
          <a:noFill/>
        </p:spPr>
        <p:txBody>
          <a:bodyPr wrap="square" rtlCol="0">
            <a:spAutoFit/>
          </a:bodyPr>
          <a:lstStyle/>
          <a:p>
            <a:pPr algn="ctr"/>
            <a:r>
              <a:rPr lang="en-US" b="1">
                <a:hlinkClick r:id="rId2"/>
              </a:rPr>
              <a:t>Download Guide Here</a:t>
            </a:r>
            <a:endParaRPr lang="en-US" b="1"/>
          </a:p>
        </p:txBody>
      </p:sp>
      <p:pic>
        <p:nvPicPr>
          <p:cNvPr id="16" name="Picture 15">
            <a:extLst>
              <a:ext uri="{FF2B5EF4-FFF2-40B4-BE49-F238E27FC236}">
                <a16:creationId xmlns:a16="http://schemas.microsoft.com/office/drawing/2014/main" id="{4D757699-61B8-CBDA-7AF2-94CB8B686FCF}"/>
              </a:ext>
            </a:extLst>
          </p:cNvPr>
          <p:cNvPicPr>
            <a:picLocks noChangeAspect="1"/>
          </p:cNvPicPr>
          <p:nvPr/>
        </p:nvPicPr>
        <p:blipFill>
          <a:blip r:embed="rId3"/>
          <a:stretch>
            <a:fillRect/>
          </a:stretch>
        </p:blipFill>
        <p:spPr>
          <a:xfrm>
            <a:off x="9078755" y="2106094"/>
            <a:ext cx="2926477" cy="36327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AC8DBF-F4F8-A8E3-5F25-9A34685D2B52}"/>
              </a:ext>
            </a:extLst>
          </p:cNvPr>
          <p:cNvPicPr>
            <a:picLocks noChangeAspect="1"/>
          </p:cNvPicPr>
          <p:nvPr/>
        </p:nvPicPr>
        <p:blipFill>
          <a:blip r:embed="rId4"/>
          <a:stretch>
            <a:fillRect/>
          </a:stretch>
        </p:blipFill>
        <p:spPr>
          <a:xfrm rot="20702799">
            <a:off x="8440164" y="1931068"/>
            <a:ext cx="2959650" cy="3657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84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3DEC-C448-36B0-E25B-105520CDD815}"/>
              </a:ext>
            </a:extLst>
          </p:cNvPr>
          <p:cNvSpPr>
            <a:spLocks noGrp="1"/>
          </p:cNvSpPr>
          <p:nvPr>
            <p:ph type="title" idx="4294967295"/>
          </p:nvPr>
        </p:nvSpPr>
        <p:spPr>
          <a:xfrm>
            <a:off x="779720" y="169543"/>
            <a:ext cx="11169650" cy="1055687"/>
          </a:xfrm>
        </p:spPr>
        <p:txBody>
          <a:bodyPr/>
          <a:lstStyle/>
          <a:p>
            <a:r>
              <a:rPr lang="en-US" b="1">
                <a:solidFill>
                  <a:srgbClr val="64666A"/>
                </a:solidFill>
              </a:rPr>
              <a:t>Included in the Toolkit</a:t>
            </a:r>
          </a:p>
        </p:txBody>
      </p:sp>
      <p:graphicFrame>
        <p:nvGraphicFramePr>
          <p:cNvPr id="4" name="Table 3">
            <a:extLst>
              <a:ext uri="{FF2B5EF4-FFF2-40B4-BE49-F238E27FC236}">
                <a16:creationId xmlns:a16="http://schemas.microsoft.com/office/drawing/2014/main" id="{0043A7BE-BD02-C2EF-28E8-FF6928F7ED71}"/>
              </a:ext>
            </a:extLst>
          </p:cNvPr>
          <p:cNvGraphicFramePr>
            <a:graphicFrameLocks noGrp="1"/>
          </p:cNvGraphicFramePr>
          <p:nvPr>
            <p:extLst>
              <p:ext uri="{D42A27DB-BD31-4B8C-83A1-F6EECF244321}">
                <p14:modId xmlns:p14="http://schemas.microsoft.com/office/powerpoint/2010/main" val="2767542008"/>
              </p:ext>
            </p:extLst>
          </p:nvPr>
        </p:nvGraphicFramePr>
        <p:xfrm>
          <a:off x="779720" y="1146155"/>
          <a:ext cx="10802680" cy="4697973"/>
        </p:xfrm>
        <a:graphic>
          <a:graphicData uri="http://schemas.openxmlformats.org/drawingml/2006/table">
            <a:tbl>
              <a:tblPr/>
              <a:tblGrid>
                <a:gridCol w="1413352">
                  <a:extLst>
                    <a:ext uri="{9D8B030D-6E8A-4147-A177-3AD203B41FA5}">
                      <a16:colId xmlns:a16="http://schemas.microsoft.com/office/drawing/2014/main" val="1622003797"/>
                    </a:ext>
                  </a:extLst>
                </a:gridCol>
                <a:gridCol w="4033637">
                  <a:extLst>
                    <a:ext uri="{9D8B030D-6E8A-4147-A177-3AD203B41FA5}">
                      <a16:colId xmlns:a16="http://schemas.microsoft.com/office/drawing/2014/main" val="1211638926"/>
                    </a:ext>
                  </a:extLst>
                </a:gridCol>
                <a:gridCol w="5355691">
                  <a:extLst>
                    <a:ext uri="{9D8B030D-6E8A-4147-A177-3AD203B41FA5}">
                      <a16:colId xmlns:a16="http://schemas.microsoft.com/office/drawing/2014/main" val="1128675868"/>
                    </a:ext>
                  </a:extLst>
                </a:gridCol>
              </a:tblGrid>
              <a:tr h="1171240">
                <a:tc>
                  <a:txBody>
                    <a:bodyPr/>
                    <a:lstStyle/>
                    <a:p>
                      <a:pPr algn="l" fontAlgn="base"/>
                      <a:r>
                        <a:rPr lang="en-US" sz="1500" b="0" i="0">
                          <a:solidFill>
                            <a:srgbClr val="000000"/>
                          </a:solidFill>
                          <a:effectLst/>
                          <a:latin typeface="Arial" panose="020B0604020202020204" pitchFamily="34" charset="0"/>
                        </a:rPr>
                        <a:t>Slides 3 - 13</a:t>
                      </a:r>
                      <a:endParaRPr lang="en-US" sz="15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r>
                        <a:rPr lang="en-US" sz="1800" b="1" i="0">
                          <a:solidFill>
                            <a:srgbClr val="000000"/>
                          </a:solidFill>
                          <a:effectLst/>
                          <a:latin typeface="Arial" panose="020B0604020202020204" pitchFamily="34" charset="0"/>
                        </a:rPr>
                        <a:t>Overview &amp; Key Messages</a:t>
                      </a:r>
                      <a:endParaRPr lang="en-US" sz="1800" b="0" i="0">
                        <a:solidFill>
                          <a:srgbClr val="000000"/>
                        </a:solidFill>
                        <a:effectLst/>
                        <a:latin typeface="Arial" panose="020B0604020202020204" pitchFamily="34" charset="0"/>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buFont typeface="Arial" panose="020B0604020202020204" pitchFamily="34" charset="0"/>
                        <a:buChar char="•"/>
                      </a:pPr>
                      <a:r>
                        <a:rPr lang="en-US" sz="1500" b="0" i="0">
                          <a:solidFill>
                            <a:srgbClr val="000000"/>
                          </a:solidFill>
                          <a:effectLst/>
                          <a:latin typeface="Arial" panose="020B0604020202020204" pitchFamily="34" charset="0"/>
                        </a:rPr>
                        <a:t> Theme Overview</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Key Messages (Directors, Members, Public)</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Talking Points</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BNI Member Video Testimonials</a:t>
                      </a:r>
                    </a:p>
                    <a:p>
                      <a:pPr algn="l" fontAlgn="base">
                        <a:buFont typeface="Arial" panose="020B0604020202020204" pitchFamily="34" charset="0"/>
                        <a:buChar char="•"/>
                      </a:pPr>
                      <a:endParaRPr lang="en-US" sz="1500" b="0" i="0">
                        <a:solidFill>
                          <a:srgbClr val="000000"/>
                        </a:solidFill>
                        <a:effectLst/>
                        <a:latin typeface="Arial" panose="020B0604020202020204" pitchFamily="34" charset="0"/>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66506258"/>
                  </a:ext>
                </a:extLst>
              </a:tr>
              <a:tr h="736413">
                <a:tc>
                  <a:txBody>
                    <a:bodyPr/>
                    <a:lstStyle/>
                    <a:p>
                      <a:pPr algn="l" fontAlgn="auto"/>
                      <a:r>
                        <a:rPr lang="en-US" sz="1500" b="0" i="0">
                          <a:solidFill>
                            <a:srgbClr val="000000"/>
                          </a:solidFill>
                          <a:effectLst/>
                          <a:latin typeface="Arial" panose="020B0604020202020204" pitchFamily="34" charset="0"/>
                        </a:rPr>
                        <a:t>​Slides ​14 - 18</a:t>
                      </a:r>
                      <a:endParaRPr lang="en-US" sz="15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r>
                        <a:rPr lang="en-US" sz="1800" b="1" i="0" u="none" strike="noStrike">
                          <a:solidFill>
                            <a:srgbClr val="000000"/>
                          </a:solidFill>
                          <a:effectLst/>
                          <a:latin typeface="Arial" panose="020B0604020202020204" pitchFamily="34" charset="0"/>
                        </a:rPr>
                        <a:t>Visual Identity &amp; Branding</a:t>
                      </a:r>
                      <a:r>
                        <a:rPr lang="en-US" sz="1800" b="0" i="0">
                          <a:solidFill>
                            <a:srgbClr val="000000"/>
                          </a:solidFill>
                          <a:effectLst/>
                          <a:latin typeface="Arial" panose="020B0604020202020204" pitchFamily="34" charset="0"/>
                        </a:rPr>
                        <a:t>​</a:t>
                      </a:r>
                      <a:endParaRPr lang="en-US" sz="18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buFont typeface="Arial" panose="020B0604020202020204" pitchFamily="34" charset="0"/>
                        <a:buChar char="•"/>
                      </a:pPr>
                      <a:r>
                        <a:rPr lang="en-US" sz="1500" b="0" i="0">
                          <a:solidFill>
                            <a:srgbClr val="000000"/>
                          </a:solidFill>
                          <a:effectLst/>
                          <a:latin typeface="Arial" panose="020B0604020202020204" pitchFamily="34" charset="0"/>
                        </a:rPr>
                        <a:t> Logo Files​</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Brand Guidelines </a:t>
                      </a: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29854257"/>
                  </a:ext>
                </a:extLst>
              </a:tr>
              <a:tr h="832915">
                <a:tc>
                  <a:txBody>
                    <a:bodyPr/>
                    <a:lstStyle/>
                    <a:p>
                      <a:pPr algn="l" fontAlgn="base"/>
                      <a:r>
                        <a:rPr lang="en-US" sz="1500" b="0" i="0">
                          <a:solidFill>
                            <a:srgbClr val="000000"/>
                          </a:solidFill>
                          <a:effectLst/>
                        </a:rPr>
                        <a:t>Slides 19 - 23</a:t>
                      </a: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r>
                        <a:rPr lang="en-US" sz="1800" b="1" i="0">
                          <a:solidFill>
                            <a:srgbClr val="000000"/>
                          </a:solidFill>
                          <a:effectLst/>
                          <a:latin typeface="Arial" panose="020B0604020202020204" pitchFamily="34" charset="0"/>
                        </a:rPr>
                        <a:t>Rollout Materials</a:t>
                      </a:r>
                      <a:endParaRPr lang="en-US" sz="18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buFont typeface="Arial" panose="020B0604020202020204" pitchFamily="34" charset="0"/>
                        <a:buChar char="•"/>
                      </a:pPr>
                      <a:r>
                        <a:rPr lang="en-US" sz="1500" b="0" i="0">
                          <a:solidFill>
                            <a:srgbClr val="000000"/>
                          </a:solidFill>
                          <a:effectLst/>
                          <a:latin typeface="Arial" panose="020B0604020202020204" pitchFamily="34" charset="0"/>
                        </a:rPr>
                        <a:t> Implementation Guide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b="0" i="0">
                          <a:solidFill>
                            <a:srgbClr val="000000"/>
                          </a:solidFill>
                          <a:effectLst/>
                          <a:latin typeface="Arial" panose="020B0604020202020204" pitchFamily="34" charset="0"/>
                        </a:rPr>
                        <a:t> Chapter Presentation Slides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b="0" i="0">
                          <a:solidFill>
                            <a:srgbClr val="000000"/>
                          </a:solidFill>
                          <a:effectLst/>
                          <a:latin typeface="Arial" panose="020B0604020202020204" pitchFamily="34" charset="0"/>
                        </a:rPr>
                        <a:t> Email Templates</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Frequently Asked Questions</a:t>
                      </a:r>
                    </a:p>
                    <a:p>
                      <a:pPr algn="l" fontAlgn="base">
                        <a:buFont typeface="Arial" panose="020B0604020202020204" pitchFamily="34" charset="0"/>
                        <a:buNone/>
                      </a:pPr>
                      <a:endParaRPr lang="en-US" sz="1500" b="0" i="0">
                        <a:solidFill>
                          <a:srgbClr val="000000"/>
                        </a:solidFill>
                        <a:effectLst/>
                        <a:latin typeface="Arial" panose="020B0604020202020204" pitchFamily="34" charset="0"/>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188266119"/>
                  </a:ext>
                </a:extLst>
              </a:tr>
              <a:tr h="1527064">
                <a:tc>
                  <a:txBody>
                    <a:bodyPr/>
                    <a:lstStyle/>
                    <a:p>
                      <a:pPr algn="l" fontAlgn="auto"/>
                      <a:r>
                        <a:rPr lang="en-US" sz="1500" b="0" i="0">
                          <a:solidFill>
                            <a:srgbClr val="000000"/>
                          </a:solidFill>
                          <a:effectLst/>
                          <a:latin typeface="Arial" panose="020B0604020202020204" pitchFamily="34" charset="0"/>
                        </a:rPr>
                        <a:t>​</a:t>
                      </a:r>
                    </a:p>
                    <a:p>
                      <a:pPr algn="l" fontAlgn="base"/>
                      <a:r>
                        <a:rPr lang="en-US" sz="1500" b="0" i="0">
                          <a:solidFill>
                            <a:srgbClr val="000000"/>
                          </a:solidFill>
                          <a:effectLst/>
                          <a:latin typeface="Arial" panose="020B0604020202020204" pitchFamily="34" charset="0"/>
                        </a:rPr>
                        <a:t>Slides 23 - 27 </a:t>
                      </a:r>
                      <a:endParaRPr lang="en-US" sz="1500" b="0" i="0">
                        <a:solidFill>
                          <a:srgbClr val="000000"/>
                        </a:solidFill>
                        <a:effectLst/>
                      </a:endParaRPr>
                    </a:p>
                    <a:p>
                      <a:pPr algn="l" fontAlgn="base"/>
                      <a:r>
                        <a:rPr lang="en-US" sz="1500" b="0" i="0">
                          <a:solidFill>
                            <a:srgbClr val="000000"/>
                          </a:solidFill>
                          <a:effectLst/>
                          <a:latin typeface="Arial" panose="020B0604020202020204" pitchFamily="34" charset="0"/>
                        </a:rPr>
                        <a:t>​</a:t>
                      </a:r>
                      <a:endParaRPr lang="en-US" sz="15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r>
                        <a:rPr lang="en-US" sz="1800" b="1" i="0">
                          <a:solidFill>
                            <a:srgbClr val="000000"/>
                          </a:solidFill>
                          <a:effectLst/>
                          <a:latin typeface="Arial" panose="020B0604020202020204" pitchFamily="34" charset="0"/>
                        </a:rPr>
                        <a:t>Digital Tools &amp; Resources</a:t>
                      </a:r>
                      <a:endParaRPr lang="en-US" sz="1800" b="0" i="0">
                        <a:solidFill>
                          <a:srgbClr val="000000"/>
                        </a:solidFill>
                        <a:effectLst/>
                      </a:endParaRP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fontAlgn="base">
                        <a:buFont typeface="Arial" panose="020B0604020202020204" pitchFamily="34" charset="0"/>
                        <a:buChar char="•"/>
                      </a:pPr>
                      <a:r>
                        <a:rPr lang="en-US" sz="1500" b="0" i="0">
                          <a:solidFill>
                            <a:srgbClr val="000000"/>
                          </a:solidFill>
                          <a:effectLst/>
                          <a:latin typeface="Arial" panose="020B0604020202020204" pitchFamily="34" charset="0"/>
                        </a:rPr>
                        <a:t> Zoom Virtual Backgrounds​​</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PowerPoint Templates</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Social Media Content Calendar </a:t>
                      </a:r>
                    </a:p>
                    <a:p>
                      <a:pPr algn="l" fontAlgn="base">
                        <a:buFont typeface="Arial" panose="020B0604020202020204" pitchFamily="34" charset="0"/>
                        <a:buChar char="•"/>
                      </a:pPr>
                      <a:r>
                        <a:rPr lang="en-US" sz="1500" b="0" i="0">
                          <a:solidFill>
                            <a:srgbClr val="000000"/>
                          </a:solidFill>
                          <a:effectLst/>
                          <a:latin typeface="Arial" panose="020B0604020202020204" pitchFamily="34" charset="0"/>
                        </a:rPr>
                        <a:t> Social Media Graphics </a:t>
                      </a:r>
                    </a:p>
                  </a:txBody>
                  <a:tcPr marL="74248" marR="74248" marT="37124" marB="371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89969550"/>
                  </a:ext>
                </a:extLst>
              </a:tr>
            </a:tbl>
          </a:graphicData>
        </a:graphic>
      </p:graphicFrame>
      <p:pic>
        <p:nvPicPr>
          <p:cNvPr id="6" name="Graphic 5" descr="Tools with solid fill">
            <a:extLst>
              <a:ext uri="{FF2B5EF4-FFF2-40B4-BE49-F238E27FC236}">
                <a16:creationId xmlns:a16="http://schemas.microsoft.com/office/drawing/2014/main" id="{E4D41825-4212-3922-F9E6-7F20B565C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4827" y="169543"/>
            <a:ext cx="914400" cy="914400"/>
          </a:xfrm>
          <a:prstGeom prst="rect">
            <a:avLst/>
          </a:prstGeom>
        </p:spPr>
      </p:pic>
    </p:spTree>
    <p:extLst>
      <p:ext uri="{BB962C8B-B14F-4D97-AF65-F5344CB8AC3E}">
        <p14:creationId xmlns:p14="http://schemas.microsoft.com/office/powerpoint/2010/main" val="564799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C0372A-BC09-DE00-DE36-EA1D56C0F856}"/>
              </a:ext>
            </a:extLst>
          </p:cNvPr>
          <p:cNvSpPr txBox="1"/>
          <p:nvPr/>
        </p:nvSpPr>
        <p:spPr>
          <a:xfrm>
            <a:off x="1119963" y="312248"/>
            <a:ext cx="10249786" cy="923330"/>
          </a:xfrm>
          <a:prstGeom prst="rect">
            <a:avLst/>
          </a:prstGeom>
          <a:noFill/>
        </p:spPr>
        <p:txBody>
          <a:bodyPr wrap="square" rtlCol="0">
            <a:spAutoFit/>
          </a:bodyPr>
          <a:lstStyle/>
          <a:p>
            <a:r>
              <a:rPr lang="en-US" sz="5400" b="1">
                <a:solidFill>
                  <a:srgbClr val="64666A"/>
                </a:solidFill>
              </a:rPr>
              <a:t>Chapter Presentation Slides</a:t>
            </a:r>
          </a:p>
        </p:txBody>
      </p:sp>
      <p:sp>
        <p:nvSpPr>
          <p:cNvPr id="7" name="TextBox 6">
            <a:extLst>
              <a:ext uri="{FF2B5EF4-FFF2-40B4-BE49-F238E27FC236}">
                <a16:creationId xmlns:a16="http://schemas.microsoft.com/office/drawing/2014/main" id="{F9BDCF63-0FFC-2F59-6291-D324AC87F381}"/>
              </a:ext>
            </a:extLst>
          </p:cNvPr>
          <p:cNvSpPr txBox="1"/>
          <p:nvPr/>
        </p:nvSpPr>
        <p:spPr>
          <a:xfrm>
            <a:off x="367652" y="2959416"/>
            <a:ext cx="5174715" cy="2308324"/>
          </a:xfrm>
          <a:prstGeom prst="rect">
            <a:avLst/>
          </a:prstGeom>
          <a:noFill/>
        </p:spPr>
        <p:txBody>
          <a:bodyPr wrap="square">
            <a:spAutoFit/>
          </a:bodyPr>
          <a:lstStyle/>
          <a:p>
            <a:pPr algn="ctr"/>
            <a:r>
              <a:rPr lang="en-US" sz="2400" b="1">
                <a:hlinkClick r:id="rId2"/>
              </a:rPr>
              <a:t>Download these ready-to-use Chapter presentation slides </a:t>
            </a:r>
            <a:r>
              <a:rPr lang="en-US" sz="2400"/>
              <a:t>to easily introduce the </a:t>
            </a:r>
            <a:r>
              <a:rPr lang="en-US" sz="2400" b="1" i="1"/>
              <a:t>ACCELERATE</a:t>
            </a:r>
            <a:r>
              <a:rPr lang="en-US" sz="2400"/>
              <a:t> theme to your Members, highlighting its purpose, significance, and actionable steps for success.</a:t>
            </a:r>
          </a:p>
        </p:txBody>
      </p:sp>
      <p:pic>
        <p:nvPicPr>
          <p:cNvPr id="9" name="Graphic 8" descr="Download from cloud with solid fill">
            <a:extLst>
              <a:ext uri="{FF2B5EF4-FFF2-40B4-BE49-F238E27FC236}">
                <a16:creationId xmlns:a16="http://schemas.microsoft.com/office/drawing/2014/main" id="{92AECC0C-DAC5-304C-266B-DCC0DC0140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8076" y="1632982"/>
            <a:ext cx="1335578" cy="1335578"/>
          </a:xfrm>
          <a:prstGeom prst="rect">
            <a:avLst/>
          </a:prstGeom>
        </p:spPr>
      </p:pic>
      <p:pic>
        <p:nvPicPr>
          <p:cNvPr id="4" name="Picture 3">
            <a:extLst>
              <a:ext uri="{FF2B5EF4-FFF2-40B4-BE49-F238E27FC236}">
                <a16:creationId xmlns:a16="http://schemas.microsoft.com/office/drawing/2014/main" id="{68DC4B2F-E50A-F4DE-ED54-BC2DB2C11B6A}"/>
              </a:ext>
            </a:extLst>
          </p:cNvPr>
          <p:cNvPicPr>
            <a:picLocks noChangeAspect="1"/>
          </p:cNvPicPr>
          <p:nvPr/>
        </p:nvPicPr>
        <p:blipFill>
          <a:blip r:embed="rId5"/>
          <a:stretch>
            <a:fillRect/>
          </a:stretch>
        </p:blipFill>
        <p:spPr>
          <a:xfrm>
            <a:off x="5978410" y="1751854"/>
            <a:ext cx="3866823" cy="217508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4AE5972-948E-D6C2-CC25-56FD77B4F66E}"/>
              </a:ext>
            </a:extLst>
          </p:cNvPr>
          <p:cNvPicPr>
            <a:picLocks noChangeAspect="1"/>
          </p:cNvPicPr>
          <p:nvPr/>
        </p:nvPicPr>
        <p:blipFill>
          <a:blip r:embed="rId6"/>
          <a:stretch>
            <a:fillRect/>
          </a:stretch>
        </p:blipFill>
        <p:spPr>
          <a:xfrm>
            <a:off x="6495941" y="2504128"/>
            <a:ext cx="4023624" cy="226328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4924945-1BD0-8E44-FAB0-EA740331BC36}"/>
              </a:ext>
            </a:extLst>
          </p:cNvPr>
          <p:cNvPicPr>
            <a:picLocks noChangeAspect="1"/>
          </p:cNvPicPr>
          <p:nvPr/>
        </p:nvPicPr>
        <p:blipFill>
          <a:blip r:embed="rId7"/>
          <a:stretch>
            <a:fillRect/>
          </a:stretch>
        </p:blipFill>
        <p:spPr>
          <a:xfrm>
            <a:off x="7228681" y="3190340"/>
            <a:ext cx="4141068" cy="2329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426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A2A89-9694-C12F-5840-1A1ED375840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A3FD538-4B03-A54A-1DC3-4D0575F7570F}"/>
              </a:ext>
            </a:extLst>
          </p:cNvPr>
          <p:cNvPicPr>
            <a:picLocks noChangeAspect="1"/>
          </p:cNvPicPr>
          <p:nvPr/>
        </p:nvPicPr>
        <p:blipFill>
          <a:blip r:embed="rId2"/>
          <a:stretch>
            <a:fillRect/>
          </a:stretch>
        </p:blipFill>
        <p:spPr>
          <a:xfrm rot="241260">
            <a:off x="7938825" y="1550168"/>
            <a:ext cx="3506766" cy="459233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9F953C18-9A66-0D96-BEA4-1E98C4DE3C5C}"/>
              </a:ext>
            </a:extLst>
          </p:cNvPr>
          <p:cNvSpPr txBox="1"/>
          <p:nvPr/>
        </p:nvSpPr>
        <p:spPr>
          <a:xfrm>
            <a:off x="3808129" y="385969"/>
            <a:ext cx="7846828" cy="769441"/>
          </a:xfrm>
          <a:prstGeom prst="rect">
            <a:avLst/>
          </a:prstGeom>
          <a:noFill/>
        </p:spPr>
        <p:txBody>
          <a:bodyPr wrap="square" rtlCol="0">
            <a:spAutoFit/>
          </a:bodyPr>
          <a:lstStyle/>
          <a:p>
            <a:r>
              <a:rPr lang="en-US" sz="4400" b="1">
                <a:solidFill>
                  <a:srgbClr val="64666A"/>
                </a:solidFill>
              </a:rPr>
              <a:t>Email Templates </a:t>
            </a:r>
          </a:p>
        </p:txBody>
      </p:sp>
      <p:sp>
        <p:nvSpPr>
          <p:cNvPr id="8" name="TextBox 7">
            <a:extLst>
              <a:ext uri="{FF2B5EF4-FFF2-40B4-BE49-F238E27FC236}">
                <a16:creationId xmlns:a16="http://schemas.microsoft.com/office/drawing/2014/main" id="{B9D077DA-F02B-636D-1F26-3EF66F5E792D}"/>
              </a:ext>
            </a:extLst>
          </p:cNvPr>
          <p:cNvSpPr txBox="1"/>
          <p:nvPr/>
        </p:nvSpPr>
        <p:spPr>
          <a:xfrm>
            <a:off x="106327" y="2454574"/>
            <a:ext cx="5602678" cy="3170099"/>
          </a:xfrm>
          <a:prstGeom prst="rect">
            <a:avLst/>
          </a:prstGeom>
          <a:noFill/>
        </p:spPr>
        <p:txBody>
          <a:bodyPr wrap="square">
            <a:spAutoFit/>
          </a:bodyPr>
          <a:lstStyle/>
          <a:p>
            <a:pPr algn="ctr"/>
            <a:r>
              <a:rPr lang="en-US" sz="2000"/>
              <a:t>To help you implement the </a:t>
            </a:r>
            <a:r>
              <a:rPr lang="en-US" sz="2000" b="1" i="1"/>
              <a:t>ACCELERATE</a:t>
            </a:r>
            <a:r>
              <a:rPr lang="en-US" sz="2000"/>
              <a:t> theme in your Chapters and regions, we’ve provided </a:t>
            </a:r>
            <a:r>
              <a:rPr lang="en-US" sz="2000" b="1"/>
              <a:t>3 helpful email templates</a:t>
            </a:r>
            <a:r>
              <a:rPr lang="en-US" sz="2000"/>
              <a:t>. These templates are designed to engage your Members and keep them focused on the theme throughout the year.</a:t>
            </a:r>
          </a:p>
          <a:p>
            <a:pPr algn="ctr"/>
            <a:endParaRPr lang="en-US" sz="2000">
              <a:hlinkClick r:id="rId3"/>
            </a:endParaRPr>
          </a:p>
          <a:p>
            <a:pPr algn="ctr"/>
            <a:r>
              <a:rPr lang="en-US" sz="2000" b="1">
                <a:hlinkClick r:id="rId3"/>
              </a:rPr>
              <a:t>Download these email templates here </a:t>
            </a:r>
            <a:r>
              <a:rPr lang="en-US" sz="2000"/>
              <a:t>and use them to help your Members stay motivated and aligned with the </a:t>
            </a:r>
            <a:r>
              <a:rPr lang="en-US" sz="2000" b="1" i="1"/>
              <a:t>ACCELERATE</a:t>
            </a:r>
            <a:r>
              <a:rPr lang="en-US" sz="2000"/>
              <a:t> theme!</a:t>
            </a:r>
          </a:p>
        </p:txBody>
      </p:sp>
      <p:pic>
        <p:nvPicPr>
          <p:cNvPr id="10" name="Graphic 9" descr="Open envelope outline">
            <a:extLst>
              <a:ext uri="{FF2B5EF4-FFF2-40B4-BE49-F238E27FC236}">
                <a16:creationId xmlns:a16="http://schemas.microsoft.com/office/drawing/2014/main" id="{7ECA1F41-24DE-5BCE-4E2B-D002685367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3577" y="770689"/>
            <a:ext cx="1615240" cy="1615240"/>
          </a:xfrm>
          <a:prstGeom prst="rect">
            <a:avLst/>
          </a:prstGeom>
        </p:spPr>
      </p:pic>
      <p:pic>
        <p:nvPicPr>
          <p:cNvPr id="7" name="Picture 6">
            <a:extLst>
              <a:ext uri="{FF2B5EF4-FFF2-40B4-BE49-F238E27FC236}">
                <a16:creationId xmlns:a16="http://schemas.microsoft.com/office/drawing/2014/main" id="{E231F701-3896-EE0C-A221-39374DB4C6A5}"/>
              </a:ext>
            </a:extLst>
          </p:cNvPr>
          <p:cNvPicPr>
            <a:picLocks noChangeAspect="1"/>
          </p:cNvPicPr>
          <p:nvPr/>
        </p:nvPicPr>
        <p:blipFill>
          <a:blip r:embed="rId6"/>
          <a:stretch>
            <a:fillRect/>
          </a:stretch>
        </p:blipFill>
        <p:spPr>
          <a:xfrm rot="21044749">
            <a:off x="6259912" y="1415405"/>
            <a:ext cx="3879455" cy="50232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62078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D9B26-5E7E-FAB2-F810-27B8EF81F65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087773F-C895-9E0F-A3B1-E53BA39154E4}"/>
              </a:ext>
            </a:extLst>
          </p:cNvPr>
          <p:cNvPicPr>
            <a:picLocks noChangeAspect="1"/>
          </p:cNvPicPr>
          <p:nvPr/>
        </p:nvPicPr>
        <p:blipFill>
          <a:blip r:embed="rId2"/>
          <a:stretch>
            <a:fillRect/>
          </a:stretch>
        </p:blipFill>
        <p:spPr>
          <a:xfrm>
            <a:off x="2062365" y="1341582"/>
            <a:ext cx="3732317" cy="466393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CB21651-72BF-8B6D-5B27-971D94865446}"/>
              </a:ext>
            </a:extLst>
          </p:cNvPr>
          <p:cNvSpPr txBox="1"/>
          <p:nvPr/>
        </p:nvSpPr>
        <p:spPr>
          <a:xfrm>
            <a:off x="5996764" y="350874"/>
            <a:ext cx="5805376" cy="1754326"/>
          </a:xfrm>
          <a:prstGeom prst="rect">
            <a:avLst/>
          </a:prstGeom>
          <a:noFill/>
        </p:spPr>
        <p:txBody>
          <a:bodyPr wrap="square" rtlCol="0">
            <a:spAutoFit/>
          </a:bodyPr>
          <a:lstStyle/>
          <a:p>
            <a:pPr algn="ctr"/>
            <a:r>
              <a:rPr lang="en-US" sz="5400" b="1">
                <a:solidFill>
                  <a:srgbClr val="64666A"/>
                </a:solidFill>
              </a:rPr>
              <a:t>Frequently Asked Questions</a:t>
            </a:r>
          </a:p>
        </p:txBody>
      </p:sp>
      <p:sp>
        <p:nvSpPr>
          <p:cNvPr id="6" name="TextBox 5">
            <a:extLst>
              <a:ext uri="{FF2B5EF4-FFF2-40B4-BE49-F238E27FC236}">
                <a16:creationId xmlns:a16="http://schemas.microsoft.com/office/drawing/2014/main" id="{B9838DD9-09A2-996E-5130-B493F55403B1}"/>
              </a:ext>
            </a:extLst>
          </p:cNvPr>
          <p:cNvSpPr txBox="1"/>
          <p:nvPr/>
        </p:nvSpPr>
        <p:spPr>
          <a:xfrm>
            <a:off x="6096000" y="3674204"/>
            <a:ext cx="5706140" cy="1569660"/>
          </a:xfrm>
          <a:prstGeom prst="rect">
            <a:avLst/>
          </a:prstGeom>
          <a:noFill/>
        </p:spPr>
        <p:txBody>
          <a:bodyPr wrap="square">
            <a:spAutoFit/>
          </a:bodyPr>
          <a:lstStyle/>
          <a:p>
            <a:pPr algn="ctr"/>
            <a:r>
              <a:rPr lang="en-US" sz="2400" b="1">
                <a:hlinkClick r:id="rId3"/>
              </a:rPr>
              <a:t>Download this comprehensive FAQ</a:t>
            </a:r>
            <a:r>
              <a:rPr lang="en-US" sz="2400">
                <a:hlinkClick r:id="rId3"/>
              </a:rPr>
              <a:t> </a:t>
            </a:r>
            <a:r>
              <a:rPr lang="en-US" sz="2400"/>
              <a:t>to answer common questions and help your Chapters fully embrace the </a:t>
            </a:r>
            <a:r>
              <a:rPr lang="en-US" sz="2400" b="1" i="1"/>
              <a:t>ACCELERATE </a:t>
            </a:r>
            <a:r>
              <a:rPr lang="en-US" sz="2400"/>
              <a:t>theme in 2026.</a:t>
            </a:r>
            <a:endParaRPr lang="en-US"/>
          </a:p>
        </p:txBody>
      </p:sp>
      <p:pic>
        <p:nvPicPr>
          <p:cNvPr id="7" name="Graphic 6" descr="Download from cloud with solid fill">
            <a:extLst>
              <a:ext uri="{FF2B5EF4-FFF2-40B4-BE49-F238E27FC236}">
                <a16:creationId xmlns:a16="http://schemas.microsoft.com/office/drawing/2014/main" id="{999FE7CB-FADF-4A4B-3A26-3F9C71FD66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4240" y="2109349"/>
            <a:ext cx="1569660" cy="1569660"/>
          </a:xfrm>
          <a:prstGeom prst="rect">
            <a:avLst/>
          </a:prstGeom>
        </p:spPr>
      </p:pic>
      <p:pic>
        <p:nvPicPr>
          <p:cNvPr id="8" name="Picture 7">
            <a:extLst>
              <a:ext uri="{FF2B5EF4-FFF2-40B4-BE49-F238E27FC236}">
                <a16:creationId xmlns:a16="http://schemas.microsoft.com/office/drawing/2014/main" id="{60F15C14-68CE-2547-E918-831B82AD4F4C}"/>
              </a:ext>
            </a:extLst>
          </p:cNvPr>
          <p:cNvPicPr>
            <a:picLocks noChangeAspect="1"/>
          </p:cNvPicPr>
          <p:nvPr/>
        </p:nvPicPr>
        <p:blipFill>
          <a:blip r:embed="rId6"/>
          <a:stretch>
            <a:fillRect/>
          </a:stretch>
        </p:blipFill>
        <p:spPr>
          <a:xfrm>
            <a:off x="507846" y="350874"/>
            <a:ext cx="4083260" cy="5086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968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CD94-A76F-4F72-8554-C722F0CFD2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3C67A8-032E-F509-EFD8-10771DC07906}"/>
              </a:ext>
            </a:extLst>
          </p:cNvPr>
          <p:cNvPicPr>
            <a:picLocks noChangeAspect="1"/>
          </p:cNvPicPr>
          <p:nvPr/>
        </p:nvPicPr>
        <p:blipFill>
          <a:blip r:embed="rId2">
            <a:duotone>
              <a:schemeClr val="bg2">
                <a:shade val="45000"/>
                <a:satMod val="135000"/>
              </a:schemeClr>
              <a:prstClr val="white"/>
            </a:duotone>
            <a:alphaModFix/>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0D313D00-B5CD-D143-3F75-C293C60EC47C}"/>
              </a:ext>
            </a:extLst>
          </p:cNvPr>
          <p:cNvSpPr txBox="1"/>
          <p:nvPr/>
        </p:nvSpPr>
        <p:spPr>
          <a:xfrm>
            <a:off x="615865" y="1905506"/>
            <a:ext cx="10960268" cy="3046988"/>
          </a:xfrm>
          <a:prstGeom prst="rect">
            <a:avLst/>
          </a:prstGeom>
          <a:noFill/>
        </p:spPr>
        <p:txBody>
          <a:bodyPr wrap="square" rtlCol="0">
            <a:spAutoFit/>
          </a:bodyPr>
          <a:lstStyle/>
          <a:p>
            <a:pPr algn="ctr"/>
            <a:r>
              <a:rPr lang="en-US" sz="9600" b="1">
                <a:solidFill>
                  <a:srgbClr val="CF2031"/>
                </a:solidFill>
                <a:latin typeface="Arial" panose="020B0604020202020204" pitchFamily="34" charset="0"/>
                <a:cs typeface="Arial" panose="020B0604020202020204" pitchFamily="34" charset="0"/>
              </a:rPr>
              <a:t>DIGITAL TOOLS</a:t>
            </a:r>
          </a:p>
          <a:p>
            <a:pPr algn="ctr"/>
            <a:r>
              <a:rPr lang="en-US" sz="9600" b="1">
                <a:solidFill>
                  <a:srgbClr val="CF2031"/>
                </a:solidFill>
                <a:latin typeface="Arial" panose="020B0604020202020204" pitchFamily="34" charset="0"/>
                <a:cs typeface="Arial" panose="020B0604020202020204" pitchFamily="34" charset="0"/>
              </a:rPr>
              <a:t>&amp; RESOURCES</a:t>
            </a:r>
          </a:p>
        </p:txBody>
      </p:sp>
      <p:pic>
        <p:nvPicPr>
          <p:cNvPr id="3" name="Graphic 2" descr="Connections with solid fill">
            <a:extLst>
              <a:ext uri="{FF2B5EF4-FFF2-40B4-BE49-F238E27FC236}">
                <a16:creationId xmlns:a16="http://schemas.microsoft.com/office/drawing/2014/main" id="{A471406C-4632-C855-25FC-B5AFF3EEA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4084" y="140494"/>
            <a:ext cx="1568302" cy="1568302"/>
          </a:xfrm>
          <a:prstGeom prst="rect">
            <a:avLst/>
          </a:prstGeom>
        </p:spPr>
      </p:pic>
      <p:pic>
        <p:nvPicPr>
          <p:cNvPr id="4" name="Picture 3" descr="A black background with red text&#10;&#10;AI-generated content may be incorrect.">
            <a:extLst>
              <a:ext uri="{FF2B5EF4-FFF2-40B4-BE49-F238E27FC236}">
                <a16:creationId xmlns:a16="http://schemas.microsoft.com/office/drawing/2014/main" id="{8E45577A-1F50-C4B1-CE2A-6132D64E270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4618" t="33090" r="12783" b="31286"/>
          <a:stretch>
            <a:fillRect/>
          </a:stretch>
        </p:blipFill>
        <p:spPr>
          <a:xfrm>
            <a:off x="4931341" y="5833872"/>
            <a:ext cx="2329317" cy="914401"/>
          </a:xfrm>
          <a:prstGeom prst="rect">
            <a:avLst/>
          </a:prstGeom>
        </p:spPr>
      </p:pic>
    </p:spTree>
    <p:extLst>
      <p:ext uri="{BB962C8B-B14F-4D97-AF65-F5344CB8AC3E}">
        <p14:creationId xmlns:p14="http://schemas.microsoft.com/office/powerpoint/2010/main" val="39549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1F173A-8C39-46B3-B9B4-0D1EDE3538C1}"/>
              </a:ext>
            </a:extLst>
          </p:cNvPr>
          <p:cNvPicPr>
            <a:picLocks noChangeAspect="1"/>
          </p:cNvPicPr>
          <p:nvPr/>
        </p:nvPicPr>
        <p:blipFill>
          <a:blip r:embed="rId2"/>
          <a:stretch>
            <a:fillRect/>
          </a:stretch>
        </p:blipFill>
        <p:spPr>
          <a:xfrm>
            <a:off x="6095999" y="1377105"/>
            <a:ext cx="3912972" cy="220104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E1C08D4-F851-4D21-DE28-FEC81B6ABE8B}"/>
              </a:ext>
            </a:extLst>
          </p:cNvPr>
          <p:cNvSpPr>
            <a:spLocks noGrp="1"/>
          </p:cNvSpPr>
          <p:nvPr>
            <p:ph type="title" idx="4294967295"/>
          </p:nvPr>
        </p:nvSpPr>
        <p:spPr>
          <a:xfrm>
            <a:off x="791115" y="197213"/>
            <a:ext cx="11169650" cy="1055687"/>
          </a:xfrm>
        </p:spPr>
        <p:txBody>
          <a:bodyPr>
            <a:normAutofit fontScale="90000"/>
          </a:bodyPr>
          <a:lstStyle/>
          <a:p>
            <a:r>
              <a:rPr lang="en-US" b="1">
                <a:solidFill>
                  <a:srgbClr val="64666A"/>
                </a:solidFill>
              </a:rPr>
              <a:t>Zoom Backgrounds &amp; PowerPoint Templates</a:t>
            </a:r>
          </a:p>
        </p:txBody>
      </p:sp>
      <p:sp>
        <p:nvSpPr>
          <p:cNvPr id="5" name="TextBox 4">
            <a:extLst>
              <a:ext uri="{FF2B5EF4-FFF2-40B4-BE49-F238E27FC236}">
                <a16:creationId xmlns:a16="http://schemas.microsoft.com/office/drawing/2014/main" id="{0D52D39B-DDC5-6A2D-5D15-EC4D66852BC0}"/>
              </a:ext>
            </a:extLst>
          </p:cNvPr>
          <p:cNvSpPr txBox="1"/>
          <p:nvPr/>
        </p:nvSpPr>
        <p:spPr>
          <a:xfrm>
            <a:off x="7478914" y="5083393"/>
            <a:ext cx="3912972" cy="1015663"/>
          </a:xfrm>
          <a:prstGeom prst="rect">
            <a:avLst/>
          </a:prstGeom>
          <a:noFill/>
        </p:spPr>
        <p:txBody>
          <a:bodyPr wrap="square" rtlCol="0">
            <a:spAutoFit/>
          </a:bodyPr>
          <a:lstStyle/>
          <a:p>
            <a:r>
              <a:rPr lang="en-US" sz="2000" b="1"/>
              <a:t>PowerPoint Templates: </a:t>
            </a:r>
          </a:p>
          <a:p>
            <a:r>
              <a:rPr lang="en-US" sz="2000" b="1">
                <a:solidFill>
                  <a:srgbClr val="0070C0"/>
                </a:solidFill>
                <a:hlinkClick r:id="rId3"/>
              </a:rPr>
              <a:t>Download Here (Basic)</a:t>
            </a:r>
            <a:endParaRPr lang="en-US" sz="2000" b="1">
              <a:solidFill>
                <a:srgbClr val="0070C0"/>
              </a:solidFill>
            </a:endParaRPr>
          </a:p>
          <a:p>
            <a:r>
              <a:rPr lang="en-US" sz="2000" b="1">
                <a:solidFill>
                  <a:srgbClr val="0070C0"/>
                </a:solidFill>
                <a:hlinkClick r:id="rId4"/>
              </a:rPr>
              <a:t>Download Here (Visual)</a:t>
            </a:r>
            <a:endParaRPr lang="en-US" sz="2000" b="1">
              <a:solidFill>
                <a:srgbClr val="0070C0"/>
              </a:solidFill>
            </a:endParaRPr>
          </a:p>
        </p:txBody>
      </p:sp>
      <p:sp>
        <p:nvSpPr>
          <p:cNvPr id="8" name="TextBox 7">
            <a:extLst>
              <a:ext uri="{FF2B5EF4-FFF2-40B4-BE49-F238E27FC236}">
                <a16:creationId xmlns:a16="http://schemas.microsoft.com/office/drawing/2014/main" id="{3E988DE1-12E0-BD5E-1342-649D0CF1A2A4}"/>
              </a:ext>
            </a:extLst>
          </p:cNvPr>
          <p:cNvSpPr txBox="1"/>
          <p:nvPr/>
        </p:nvSpPr>
        <p:spPr>
          <a:xfrm>
            <a:off x="1711942" y="5024713"/>
            <a:ext cx="4492276" cy="1015663"/>
          </a:xfrm>
          <a:prstGeom prst="rect">
            <a:avLst/>
          </a:prstGeom>
          <a:noFill/>
        </p:spPr>
        <p:txBody>
          <a:bodyPr wrap="square" rtlCol="0">
            <a:spAutoFit/>
          </a:bodyPr>
          <a:lstStyle/>
          <a:p>
            <a:r>
              <a:rPr lang="en-US" sz="2000" b="1"/>
              <a:t>Zoom Backgrounds:</a:t>
            </a:r>
          </a:p>
          <a:p>
            <a:r>
              <a:rPr lang="en-US" sz="2000" b="1">
                <a:hlinkClick r:id="rId5"/>
              </a:rPr>
              <a:t>Download Here (Basic)</a:t>
            </a:r>
            <a:endParaRPr lang="en-US" sz="2000" b="1"/>
          </a:p>
          <a:p>
            <a:r>
              <a:rPr lang="en-US" sz="2000" b="1">
                <a:hlinkClick r:id="rId6"/>
              </a:rPr>
              <a:t>Download Here (Visual)</a:t>
            </a:r>
            <a:endParaRPr lang="en-US" sz="2000" b="1"/>
          </a:p>
        </p:txBody>
      </p:sp>
      <p:pic>
        <p:nvPicPr>
          <p:cNvPr id="6" name="Picture 5">
            <a:extLst>
              <a:ext uri="{FF2B5EF4-FFF2-40B4-BE49-F238E27FC236}">
                <a16:creationId xmlns:a16="http://schemas.microsoft.com/office/drawing/2014/main" id="{12F43DB6-9457-81A1-F291-8ECDB4498787}"/>
              </a:ext>
            </a:extLst>
          </p:cNvPr>
          <p:cNvPicPr>
            <a:picLocks noChangeAspect="1"/>
          </p:cNvPicPr>
          <p:nvPr/>
        </p:nvPicPr>
        <p:blipFill>
          <a:blip r:embed="rId7"/>
          <a:stretch>
            <a:fillRect/>
          </a:stretch>
        </p:blipFill>
        <p:spPr>
          <a:xfrm>
            <a:off x="7478914" y="2637557"/>
            <a:ext cx="3912972" cy="220104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9A20379-7404-CC66-CD38-EF5E3902549E}"/>
              </a:ext>
            </a:extLst>
          </p:cNvPr>
          <p:cNvPicPr>
            <a:picLocks noChangeAspect="1"/>
          </p:cNvPicPr>
          <p:nvPr/>
        </p:nvPicPr>
        <p:blipFill>
          <a:blip r:embed="rId8"/>
          <a:stretch>
            <a:fillRect/>
          </a:stretch>
        </p:blipFill>
        <p:spPr>
          <a:xfrm>
            <a:off x="579995" y="1377105"/>
            <a:ext cx="4049693" cy="227773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2CC05EE-90AB-A1B1-D5F0-58CF286513D4}"/>
              </a:ext>
            </a:extLst>
          </p:cNvPr>
          <p:cNvPicPr>
            <a:picLocks noChangeAspect="1"/>
          </p:cNvPicPr>
          <p:nvPr/>
        </p:nvPicPr>
        <p:blipFill>
          <a:blip r:embed="rId9"/>
          <a:stretch>
            <a:fillRect/>
          </a:stretch>
        </p:blipFill>
        <p:spPr>
          <a:xfrm>
            <a:off x="1528148" y="2570543"/>
            <a:ext cx="4049692" cy="227639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6755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1AC43A-3A08-13B8-DAED-99DB3BEF127B}"/>
              </a:ext>
            </a:extLst>
          </p:cNvPr>
          <p:cNvPicPr>
            <a:picLocks noChangeAspect="1"/>
          </p:cNvPicPr>
          <p:nvPr/>
        </p:nvPicPr>
        <p:blipFill>
          <a:blip r:embed="rId2"/>
          <a:stretch>
            <a:fillRect/>
          </a:stretch>
        </p:blipFill>
        <p:spPr>
          <a:xfrm>
            <a:off x="2453178" y="1829487"/>
            <a:ext cx="2822890" cy="3666744"/>
          </a:xfrm>
          <a:prstGeom prst="rect">
            <a:avLst/>
          </a:prstGeom>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FAE1D2AA-CFA7-F312-CF25-E25462499397}"/>
              </a:ext>
            </a:extLst>
          </p:cNvPr>
          <p:cNvSpPr>
            <a:spLocks noGrp="1"/>
          </p:cNvSpPr>
          <p:nvPr>
            <p:ph type="title" idx="4294967295"/>
          </p:nvPr>
        </p:nvSpPr>
        <p:spPr>
          <a:xfrm>
            <a:off x="838200" y="135024"/>
            <a:ext cx="10515600" cy="1325562"/>
          </a:xfrm>
        </p:spPr>
        <p:txBody>
          <a:bodyPr>
            <a:normAutofit/>
          </a:bodyPr>
          <a:lstStyle/>
          <a:p>
            <a:pPr algn="ctr"/>
            <a:r>
              <a:rPr lang="en-US" sz="4800" b="1">
                <a:solidFill>
                  <a:schemeClr val="accent2"/>
                </a:solidFill>
              </a:rPr>
              <a:t>Social Media Content Calendar</a:t>
            </a:r>
          </a:p>
        </p:txBody>
      </p:sp>
      <p:sp>
        <p:nvSpPr>
          <p:cNvPr id="6" name="TextBox 5">
            <a:extLst>
              <a:ext uri="{FF2B5EF4-FFF2-40B4-BE49-F238E27FC236}">
                <a16:creationId xmlns:a16="http://schemas.microsoft.com/office/drawing/2014/main" id="{3952C9D7-278D-BE29-4A18-732E4AAB461F}"/>
              </a:ext>
            </a:extLst>
          </p:cNvPr>
          <p:cNvSpPr txBox="1"/>
          <p:nvPr/>
        </p:nvSpPr>
        <p:spPr>
          <a:xfrm>
            <a:off x="5749412" y="3163140"/>
            <a:ext cx="5604388" cy="1938992"/>
          </a:xfrm>
          <a:prstGeom prst="rect">
            <a:avLst/>
          </a:prstGeom>
          <a:noFill/>
        </p:spPr>
        <p:txBody>
          <a:bodyPr wrap="square">
            <a:spAutoFit/>
          </a:bodyPr>
          <a:lstStyle/>
          <a:p>
            <a:pPr algn="ctr"/>
            <a:r>
              <a:rPr lang="en-US" sz="2400" b="1">
                <a:hlinkClick r:id="rId3"/>
              </a:rPr>
              <a:t>Click here to access </a:t>
            </a:r>
            <a:r>
              <a:rPr lang="en-US" sz="2400"/>
              <a:t>the </a:t>
            </a:r>
            <a:r>
              <a:rPr lang="en-US" sz="2400" b="1"/>
              <a:t>12-month social media content calendar with </a:t>
            </a:r>
            <a:r>
              <a:rPr lang="en-US" sz="2400"/>
              <a:t>customizable, editable, and translatable templates, ready to download and share across your social channels.</a:t>
            </a:r>
          </a:p>
        </p:txBody>
      </p:sp>
      <p:pic>
        <p:nvPicPr>
          <p:cNvPr id="9" name="Graphic 8" descr="Download from cloud with solid fill">
            <a:extLst>
              <a:ext uri="{FF2B5EF4-FFF2-40B4-BE49-F238E27FC236}">
                <a16:creationId xmlns:a16="http://schemas.microsoft.com/office/drawing/2014/main" id="{E85BA29F-7F0B-2B4D-BFAC-3D5C4D11C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6268" y="1460586"/>
            <a:ext cx="1702554" cy="1702554"/>
          </a:xfrm>
          <a:prstGeom prst="rect">
            <a:avLst/>
          </a:prstGeom>
        </p:spPr>
      </p:pic>
      <p:pic>
        <p:nvPicPr>
          <p:cNvPr id="2" name="Picture 1">
            <a:extLst>
              <a:ext uri="{FF2B5EF4-FFF2-40B4-BE49-F238E27FC236}">
                <a16:creationId xmlns:a16="http://schemas.microsoft.com/office/drawing/2014/main" id="{7143C217-57D7-0283-818A-DAF02E52C1D1}"/>
              </a:ext>
            </a:extLst>
          </p:cNvPr>
          <p:cNvPicPr>
            <a:picLocks noChangeAspect="1"/>
          </p:cNvPicPr>
          <p:nvPr/>
        </p:nvPicPr>
        <p:blipFill>
          <a:blip r:embed="rId6"/>
          <a:stretch>
            <a:fillRect/>
          </a:stretch>
        </p:blipFill>
        <p:spPr>
          <a:xfrm>
            <a:off x="4090416" y="5496231"/>
            <a:ext cx="4011168" cy="1253490"/>
          </a:xfrm>
          <a:prstGeom prst="rect">
            <a:avLst/>
          </a:prstGeom>
        </p:spPr>
      </p:pic>
      <p:pic>
        <p:nvPicPr>
          <p:cNvPr id="7" name="Picture 6">
            <a:extLst>
              <a:ext uri="{FF2B5EF4-FFF2-40B4-BE49-F238E27FC236}">
                <a16:creationId xmlns:a16="http://schemas.microsoft.com/office/drawing/2014/main" id="{615544CA-3051-6746-99E9-1B0F34E3EC59}"/>
              </a:ext>
            </a:extLst>
          </p:cNvPr>
          <p:cNvPicPr>
            <a:picLocks noChangeAspect="1"/>
          </p:cNvPicPr>
          <p:nvPr/>
        </p:nvPicPr>
        <p:blipFill>
          <a:blip r:embed="rId7"/>
          <a:stretch>
            <a:fillRect/>
          </a:stretch>
        </p:blipFill>
        <p:spPr>
          <a:xfrm>
            <a:off x="555121" y="1600200"/>
            <a:ext cx="3190515" cy="41387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2893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001C-432A-9CE2-5766-2E87732E6168}"/>
            </a:ext>
          </a:extLst>
        </p:cNvPr>
        <p:cNvGrpSpPr/>
        <p:nvPr/>
      </p:nvGrpSpPr>
      <p:grpSpPr>
        <a:xfrm>
          <a:off x="0" y="0"/>
          <a:ext cx="0" cy="0"/>
          <a:chOff x="0" y="0"/>
          <a:chExt cx="0" cy="0"/>
        </a:xfrm>
      </p:grpSpPr>
      <p:pic>
        <p:nvPicPr>
          <p:cNvPr id="4" name="Picture 3" descr="A quote on a screen&#10;&#10;AI-generated content may be incorrect.">
            <a:extLst>
              <a:ext uri="{FF2B5EF4-FFF2-40B4-BE49-F238E27FC236}">
                <a16:creationId xmlns:a16="http://schemas.microsoft.com/office/drawing/2014/main" id="{1073157D-DCAE-B3B1-318E-7F152D956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311" y="913559"/>
            <a:ext cx="2913295" cy="24422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E49C550-A1DD-33E3-24CB-461F58F199BE}"/>
              </a:ext>
            </a:extLst>
          </p:cNvPr>
          <p:cNvPicPr>
            <a:picLocks noChangeAspect="1"/>
          </p:cNvPicPr>
          <p:nvPr/>
        </p:nvPicPr>
        <p:blipFill>
          <a:blip r:embed="rId3"/>
          <a:stretch>
            <a:fillRect/>
          </a:stretch>
        </p:blipFill>
        <p:spPr>
          <a:xfrm>
            <a:off x="4535751" y="913558"/>
            <a:ext cx="2913295" cy="24422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D29C7A6-CD8B-5307-2B30-98BFF3B471C2}"/>
              </a:ext>
            </a:extLst>
          </p:cNvPr>
          <p:cNvPicPr>
            <a:picLocks noChangeAspect="1"/>
          </p:cNvPicPr>
          <p:nvPr/>
        </p:nvPicPr>
        <p:blipFill>
          <a:blip r:embed="rId4"/>
          <a:stretch>
            <a:fillRect/>
          </a:stretch>
        </p:blipFill>
        <p:spPr>
          <a:xfrm>
            <a:off x="7718191" y="913558"/>
            <a:ext cx="2913295" cy="244228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7815633-BFA7-54FB-FB9B-2E15105DE93B}"/>
              </a:ext>
            </a:extLst>
          </p:cNvPr>
          <p:cNvSpPr txBox="1"/>
          <p:nvPr/>
        </p:nvSpPr>
        <p:spPr>
          <a:xfrm>
            <a:off x="1185672" y="182477"/>
            <a:ext cx="9820656" cy="584775"/>
          </a:xfrm>
          <a:prstGeom prst="rect">
            <a:avLst/>
          </a:prstGeom>
          <a:noFill/>
        </p:spPr>
        <p:txBody>
          <a:bodyPr wrap="square" rtlCol="0">
            <a:spAutoFit/>
          </a:bodyPr>
          <a:lstStyle/>
          <a:p>
            <a:r>
              <a:rPr lang="en-US" sz="3200" b="1">
                <a:solidFill>
                  <a:srgbClr val="64666A"/>
                </a:solidFill>
              </a:rPr>
              <a:t>Quote Graphics for Social Media or Presentations</a:t>
            </a:r>
          </a:p>
        </p:txBody>
      </p:sp>
      <p:pic>
        <p:nvPicPr>
          <p:cNvPr id="7" name="Picture 6">
            <a:extLst>
              <a:ext uri="{FF2B5EF4-FFF2-40B4-BE49-F238E27FC236}">
                <a16:creationId xmlns:a16="http://schemas.microsoft.com/office/drawing/2014/main" id="{E543D57F-DD56-DB36-3280-7F978A6B04A0}"/>
              </a:ext>
            </a:extLst>
          </p:cNvPr>
          <p:cNvPicPr>
            <a:picLocks noChangeAspect="1"/>
          </p:cNvPicPr>
          <p:nvPr/>
        </p:nvPicPr>
        <p:blipFill>
          <a:blip r:embed="rId5"/>
          <a:stretch>
            <a:fillRect/>
          </a:stretch>
        </p:blipFill>
        <p:spPr>
          <a:xfrm>
            <a:off x="1353311" y="3502153"/>
            <a:ext cx="2913295" cy="244228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076DF55-556C-256C-EC27-920ACF1AF6BF}"/>
              </a:ext>
            </a:extLst>
          </p:cNvPr>
          <p:cNvPicPr>
            <a:picLocks noChangeAspect="1"/>
          </p:cNvPicPr>
          <p:nvPr/>
        </p:nvPicPr>
        <p:blipFill>
          <a:blip r:embed="rId6"/>
          <a:stretch>
            <a:fillRect/>
          </a:stretch>
        </p:blipFill>
        <p:spPr>
          <a:xfrm>
            <a:off x="4535751" y="3502153"/>
            <a:ext cx="2913295" cy="244228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12C860E-86D2-0698-6CEE-4378FD32F6D2}"/>
              </a:ext>
            </a:extLst>
          </p:cNvPr>
          <p:cNvSpPr txBox="1"/>
          <p:nvPr/>
        </p:nvSpPr>
        <p:spPr>
          <a:xfrm>
            <a:off x="7718191" y="4097783"/>
            <a:ext cx="3391769" cy="1846659"/>
          </a:xfrm>
          <a:prstGeom prst="rect">
            <a:avLst/>
          </a:prstGeom>
          <a:noFill/>
        </p:spPr>
        <p:txBody>
          <a:bodyPr wrap="square">
            <a:spAutoFit/>
          </a:bodyPr>
          <a:lstStyle/>
          <a:p>
            <a:pPr algn="ctr"/>
            <a:r>
              <a:rPr lang="en-US" sz="1900" b="1">
                <a:hlinkClick r:id="rId7"/>
              </a:rPr>
              <a:t>Click here to open the Canva template </a:t>
            </a:r>
            <a:r>
              <a:rPr lang="en-US" sz="1900"/>
              <a:t>- you can customize or download the quote graphics for use in social media or BNI Chapter meeting presentations.</a:t>
            </a:r>
          </a:p>
        </p:txBody>
      </p:sp>
      <p:pic>
        <p:nvPicPr>
          <p:cNvPr id="11" name="Graphic 10" descr="Download from cloud with solid fill">
            <a:extLst>
              <a:ext uri="{FF2B5EF4-FFF2-40B4-BE49-F238E27FC236}">
                <a16:creationId xmlns:a16="http://schemas.microsoft.com/office/drawing/2014/main" id="{9021442B-CA18-1E6C-62BA-CB8AF806F8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0883" y="3446886"/>
            <a:ext cx="786384" cy="786384"/>
          </a:xfrm>
          <a:prstGeom prst="rect">
            <a:avLst/>
          </a:prstGeom>
        </p:spPr>
      </p:pic>
      <p:sp>
        <p:nvSpPr>
          <p:cNvPr id="2" name="TextBox 1">
            <a:extLst>
              <a:ext uri="{FF2B5EF4-FFF2-40B4-BE49-F238E27FC236}">
                <a16:creationId xmlns:a16="http://schemas.microsoft.com/office/drawing/2014/main" id="{474C9352-57B3-DA15-26F2-330227A0A529}"/>
              </a:ext>
            </a:extLst>
          </p:cNvPr>
          <p:cNvSpPr txBox="1"/>
          <p:nvPr/>
        </p:nvSpPr>
        <p:spPr>
          <a:xfrm>
            <a:off x="3426774" y="6336969"/>
            <a:ext cx="8044543" cy="338554"/>
          </a:xfrm>
          <a:prstGeom prst="rect">
            <a:avLst/>
          </a:prstGeom>
          <a:noFill/>
        </p:spPr>
        <p:txBody>
          <a:bodyPr wrap="square" rtlCol="0">
            <a:spAutoFit/>
          </a:bodyPr>
          <a:lstStyle/>
          <a:p>
            <a:r>
              <a:rPr lang="en-US" sz="1600"/>
              <a:t>Want more inspiration? </a:t>
            </a:r>
            <a:r>
              <a:rPr lang="en-US" sz="1600" b="1">
                <a:hlinkClick r:id="rId10"/>
              </a:rPr>
              <a:t>Click here </a:t>
            </a:r>
            <a:r>
              <a:rPr lang="en-US" sz="1600"/>
              <a:t>for extra quotes about </a:t>
            </a:r>
            <a:r>
              <a:rPr lang="en-US" sz="1600" b="1" i="1">
                <a:solidFill>
                  <a:srgbClr val="CF2031"/>
                </a:solidFill>
              </a:rPr>
              <a:t>ACCELERATE</a:t>
            </a:r>
          </a:p>
        </p:txBody>
      </p:sp>
    </p:spTree>
    <p:extLst>
      <p:ext uri="{BB962C8B-B14F-4D97-AF65-F5344CB8AC3E}">
        <p14:creationId xmlns:p14="http://schemas.microsoft.com/office/powerpoint/2010/main" val="542859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D4E5-D321-61C1-695E-D7F05DEBD8F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C92CEB-3CBD-A660-5FD8-F376B3FA1046}"/>
              </a:ext>
            </a:extLst>
          </p:cNvPr>
          <p:cNvPicPr>
            <a:picLocks noChangeAspect="1"/>
          </p:cNvPicPr>
          <p:nvPr/>
        </p:nvPicPr>
        <p:blipFill>
          <a:blip r:embed="rId2">
            <a:duotone>
              <a:schemeClr val="bg2">
                <a:shade val="45000"/>
                <a:satMod val="135000"/>
              </a:schemeClr>
              <a:prstClr val="white"/>
            </a:duotone>
            <a:alphaModFix/>
          </a:blip>
          <a:stretch>
            <a:fillRect/>
          </a:stretch>
        </p:blipFill>
        <p:spPr>
          <a:xfrm>
            <a:off x="-2" y="0"/>
            <a:ext cx="12192000" cy="6858000"/>
          </a:xfrm>
          <a:prstGeom prst="rect">
            <a:avLst/>
          </a:prstGeom>
        </p:spPr>
      </p:pic>
      <p:sp>
        <p:nvSpPr>
          <p:cNvPr id="5" name="TextBox 4">
            <a:extLst>
              <a:ext uri="{FF2B5EF4-FFF2-40B4-BE49-F238E27FC236}">
                <a16:creationId xmlns:a16="http://schemas.microsoft.com/office/drawing/2014/main" id="{974B0E28-F858-9651-EA7B-CBB9A74B9077}"/>
              </a:ext>
            </a:extLst>
          </p:cNvPr>
          <p:cNvSpPr txBox="1"/>
          <p:nvPr/>
        </p:nvSpPr>
        <p:spPr>
          <a:xfrm>
            <a:off x="615865" y="1000430"/>
            <a:ext cx="10960268" cy="1569660"/>
          </a:xfrm>
          <a:prstGeom prst="rect">
            <a:avLst/>
          </a:prstGeom>
          <a:noFill/>
        </p:spPr>
        <p:txBody>
          <a:bodyPr wrap="square" rtlCol="0">
            <a:spAutoFit/>
          </a:bodyPr>
          <a:lstStyle/>
          <a:p>
            <a:pPr algn="ctr"/>
            <a:r>
              <a:rPr lang="en-US" sz="9600" b="1">
                <a:solidFill>
                  <a:srgbClr val="CF2031"/>
                </a:solidFill>
                <a:latin typeface="Arial" panose="020B0604020202020204" pitchFamily="34" charset="0"/>
                <a:cs typeface="Arial" panose="020B0604020202020204" pitchFamily="34" charset="0"/>
              </a:rPr>
              <a:t>QUESTIONS?</a:t>
            </a:r>
          </a:p>
        </p:txBody>
      </p:sp>
      <p:pic>
        <p:nvPicPr>
          <p:cNvPr id="6" name="Picture 5" descr="A black background with red text&#10;&#10;AI-generated content may be incorrect.">
            <a:extLst>
              <a:ext uri="{FF2B5EF4-FFF2-40B4-BE49-F238E27FC236}">
                <a16:creationId xmlns:a16="http://schemas.microsoft.com/office/drawing/2014/main" id="{4E56C406-0C8C-A896-60D0-B0CB12CA4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60" y="5072740"/>
            <a:ext cx="3048006" cy="2438405"/>
          </a:xfrm>
          <a:prstGeom prst="rect">
            <a:avLst/>
          </a:prstGeom>
        </p:spPr>
      </p:pic>
      <p:sp>
        <p:nvSpPr>
          <p:cNvPr id="4" name="TextBox 3">
            <a:extLst>
              <a:ext uri="{FF2B5EF4-FFF2-40B4-BE49-F238E27FC236}">
                <a16:creationId xmlns:a16="http://schemas.microsoft.com/office/drawing/2014/main" id="{ABA3DBC5-CD77-76CC-6AE6-4F58926C3D97}"/>
              </a:ext>
            </a:extLst>
          </p:cNvPr>
          <p:cNvSpPr txBox="1"/>
          <p:nvPr/>
        </p:nvSpPr>
        <p:spPr>
          <a:xfrm>
            <a:off x="3129515" y="4509942"/>
            <a:ext cx="5932967" cy="1569660"/>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Contact Us!</a:t>
            </a:r>
          </a:p>
          <a:p>
            <a:pPr algn="ctr"/>
            <a:endParaRPr lang="en-US" b="1">
              <a:latin typeface="Arial" panose="020B0604020202020204" pitchFamily="34" charset="0"/>
              <a:cs typeface="Arial" panose="020B0604020202020204" pitchFamily="34" charset="0"/>
            </a:endParaRPr>
          </a:p>
          <a:p>
            <a:pPr algn="ctr"/>
            <a:r>
              <a:rPr lang="en-US" b="1">
                <a:latin typeface="Arial" panose="020B0604020202020204" pitchFamily="34" charset="0"/>
                <a:cs typeface="Arial" panose="020B0604020202020204" pitchFamily="34" charset="0"/>
              </a:rPr>
              <a:t>Bethany Rippy | </a:t>
            </a:r>
            <a:r>
              <a:rPr lang="en-US" b="1">
                <a:latin typeface="Arial" panose="020B0604020202020204" pitchFamily="34" charset="0"/>
                <a:cs typeface="Arial" panose="020B0604020202020204" pitchFamily="34" charset="0"/>
                <a:hlinkClick r:id="rId4"/>
              </a:rPr>
              <a:t>bethany@bni.com</a:t>
            </a:r>
            <a:endParaRPr lang="en-US" b="1">
              <a:latin typeface="Arial" panose="020B0604020202020204" pitchFamily="34" charset="0"/>
              <a:cs typeface="Arial" panose="020B0604020202020204" pitchFamily="34" charset="0"/>
            </a:endParaRPr>
          </a:p>
          <a:p>
            <a:pPr algn="ctr"/>
            <a:endParaRPr lang="en-US" b="1">
              <a:latin typeface="Arial" panose="020B0604020202020204" pitchFamily="34" charset="0"/>
              <a:cs typeface="Arial" panose="020B0604020202020204" pitchFamily="34" charset="0"/>
            </a:endParaRPr>
          </a:p>
          <a:p>
            <a:pPr algn="ctr"/>
            <a:r>
              <a:rPr lang="en-US" b="1">
                <a:latin typeface="Arial" panose="020B0604020202020204" pitchFamily="34" charset="0"/>
                <a:cs typeface="Arial" panose="020B0604020202020204" pitchFamily="34" charset="0"/>
              </a:rPr>
              <a:t>Courtney Burke | </a:t>
            </a:r>
            <a:r>
              <a:rPr lang="en-US" b="1">
                <a:latin typeface="Arial" panose="020B0604020202020204" pitchFamily="34" charset="0"/>
                <a:cs typeface="Arial" panose="020B0604020202020204" pitchFamily="34" charset="0"/>
                <a:hlinkClick r:id="rId5"/>
              </a:rPr>
              <a:t>courtneyburke@bni.com</a:t>
            </a:r>
            <a:r>
              <a:rPr lang="en-US" b="1">
                <a:latin typeface="Arial" panose="020B0604020202020204" pitchFamily="34" charset="0"/>
                <a:cs typeface="Arial" panose="020B0604020202020204" pitchFamily="34" charset="0"/>
              </a:rPr>
              <a:t> </a:t>
            </a:r>
          </a:p>
        </p:txBody>
      </p:sp>
      <p:pic>
        <p:nvPicPr>
          <p:cNvPr id="7" name="Graphic 6" descr="Open envelope with solid fill">
            <a:extLst>
              <a:ext uri="{FF2B5EF4-FFF2-40B4-BE49-F238E27FC236}">
                <a16:creationId xmlns:a16="http://schemas.microsoft.com/office/drawing/2014/main" id="{0AE9D0D9-A7FE-4474-E47E-A797DA65D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3241" y="2707259"/>
            <a:ext cx="1665513" cy="1665513"/>
          </a:xfrm>
          <a:prstGeom prst="rect">
            <a:avLst/>
          </a:prstGeom>
        </p:spPr>
      </p:pic>
    </p:spTree>
    <p:extLst>
      <p:ext uri="{BB962C8B-B14F-4D97-AF65-F5344CB8AC3E}">
        <p14:creationId xmlns:p14="http://schemas.microsoft.com/office/powerpoint/2010/main" val="264564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55A98-8483-3088-7306-0317790FD2AF}"/>
              </a:ext>
            </a:extLst>
          </p:cNvPr>
          <p:cNvPicPr>
            <a:picLocks noChangeAspect="1"/>
          </p:cNvPicPr>
          <p:nvPr/>
        </p:nvPicPr>
        <p:blipFill>
          <a:blip r:embed="rId2">
            <a:duotone>
              <a:schemeClr val="bg2">
                <a:shade val="45000"/>
                <a:satMod val="135000"/>
              </a:schemeClr>
              <a:prstClr val="white"/>
            </a:duotone>
            <a:alphaModFix/>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1FD27FC1-1A82-EA8F-B22E-5954F15D71A7}"/>
              </a:ext>
            </a:extLst>
          </p:cNvPr>
          <p:cNvSpPr txBox="1"/>
          <p:nvPr/>
        </p:nvSpPr>
        <p:spPr>
          <a:xfrm>
            <a:off x="1035788" y="2038421"/>
            <a:ext cx="10120423" cy="3046988"/>
          </a:xfrm>
          <a:prstGeom prst="rect">
            <a:avLst/>
          </a:prstGeom>
          <a:noFill/>
        </p:spPr>
        <p:txBody>
          <a:bodyPr wrap="square" rtlCol="0">
            <a:spAutoFit/>
          </a:bodyPr>
          <a:lstStyle/>
          <a:p>
            <a:pPr algn="ctr"/>
            <a:r>
              <a:rPr lang="en-US" sz="9600" b="1">
                <a:solidFill>
                  <a:srgbClr val="CF2031"/>
                </a:solidFill>
                <a:latin typeface="Arial" panose="020B0604020202020204" pitchFamily="34" charset="0"/>
                <a:cs typeface="Arial" panose="020B0604020202020204" pitchFamily="34" charset="0"/>
              </a:rPr>
              <a:t>OVERVIEW &amp; KEY MESSAGES</a:t>
            </a:r>
          </a:p>
        </p:txBody>
      </p:sp>
      <p:pic>
        <p:nvPicPr>
          <p:cNvPr id="8" name="Graphic 7" descr="Chat bubble with solid fill">
            <a:extLst>
              <a:ext uri="{FF2B5EF4-FFF2-40B4-BE49-F238E27FC236}">
                <a16:creationId xmlns:a16="http://schemas.microsoft.com/office/drawing/2014/main" id="{44E2496E-5C9E-B9B4-DF34-0E8FC24A6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2814" y="0"/>
            <a:ext cx="1535519" cy="1535519"/>
          </a:xfrm>
          <a:prstGeom prst="rect">
            <a:avLst/>
          </a:prstGeom>
        </p:spPr>
      </p:pic>
      <p:pic>
        <p:nvPicPr>
          <p:cNvPr id="6" name="Picture 5" descr="A black background with red text&#10;&#10;AI-generated content may be incorrect.">
            <a:extLst>
              <a:ext uri="{FF2B5EF4-FFF2-40B4-BE49-F238E27FC236}">
                <a16:creationId xmlns:a16="http://schemas.microsoft.com/office/drawing/2014/main" id="{1D5CDD15-B1B6-0656-6B7A-996DF2A30E2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4618" t="33090" r="12783" b="31286"/>
          <a:stretch>
            <a:fillRect/>
          </a:stretch>
        </p:blipFill>
        <p:spPr>
          <a:xfrm>
            <a:off x="4931341" y="5833872"/>
            <a:ext cx="2329317" cy="914401"/>
          </a:xfrm>
          <a:prstGeom prst="rect">
            <a:avLst/>
          </a:prstGeom>
        </p:spPr>
      </p:pic>
    </p:spTree>
    <p:extLst>
      <p:ext uri="{BB962C8B-B14F-4D97-AF65-F5344CB8AC3E}">
        <p14:creationId xmlns:p14="http://schemas.microsoft.com/office/powerpoint/2010/main" val="331385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88CF2-A798-9B98-504F-55AF82DF5A0F}"/>
              </a:ext>
            </a:extLst>
          </p:cNvPr>
          <p:cNvPicPr>
            <a:picLocks noChangeAspect="1"/>
          </p:cNvPicPr>
          <p:nvPr/>
        </p:nvPicPr>
        <p:blipFill>
          <a:blip r:embed="rId2">
            <a:duotone>
              <a:schemeClr val="bg2">
                <a:shade val="45000"/>
                <a:satMod val="135000"/>
              </a:schemeClr>
              <a:prstClr val="white"/>
            </a:duotone>
            <a:alphaModFix amt="50000"/>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8CC1567-1FAD-9A5D-08FE-AC6FDEF21F8C}"/>
              </a:ext>
            </a:extLst>
          </p:cNvPr>
          <p:cNvSpPr txBox="1">
            <a:spLocks/>
          </p:cNvSpPr>
          <p:nvPr/>
        </p:nvSpPr>
        <p:spPr>
          <a:xfrm>
            <a:off x="589530" y="903514"/>
            <a:ext cx="11187112" cy="132556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CF2031"/>
                </a:solidFill>
                <a:latin typeface="Arial" panose="020B0604020202020204" pitchFamily="34" charset="0"/>
                <a:cs typeface="Arial" panose="020B0604020202020204" pitchFamily="34" charset="0"/>
              </a:rPr>
              <a:t>Introducing BNI’s Theme for 2026…</a:t>
            </a:r>
          </a:p>
        </p:txBody>
      </p:sp>
      <p:pic>
        <p:nvPicPr>
          <p:cNvPr id="6" name="Picture 5" descr="A black background with red text&#10;&#10;AI-generated content may be incorrect.">
            <a:extLst>
              <a:ext uri="{FF2B5EF4-FFF2-40B4-BE49-F238E27FC236}">
                <a16:creationId xmlns:a16="http://schemas.microsoft.com/office/drawing/2014/main" id="{1E2BD37C-863C-2D0C-E23F-1A5CBC1981AE}"/>
              </a:ext>
            </a:extLst>
          </p:cNvPr>
          <p:cNvPicPr>
            <a:picLocks noChangeAspect="1"/>
          </p:cNvPicPr>
          <p:nvPr/>
        </p:nvPicPr>
        <p:blipFill>
          <a:blip r:embed="rId3">
            <a:extLst>
              <a:ext uri="{28A0092B-C50C-407E-A947-70E740481C1C}">
                <a14:useLocalDpi xmlns:a14="http://schemas.microsoft.com/office/drawing/2010/main" val="0"/>
              </a:ext>
            </a:extLst>
          </a:blip>
          <a:srcRect t="35178" b="34407"/>
          <a:stretch/>
        </p:blipFill>
        <p:spPr>
          <a:xfrm>
            <a:off x="-1509398" y="2014764"/>
            <a:ext cx="15210795" cy="3701143"/>
          </a:xfrm>
          <a:prstGeom prst="rect">
            <a:avLst/>
          </a:prstGeom>
        </p:spPr>
      </p:pic>
    </p:spTree>
    <p:extLst>
      <p:ext uri="{BB962C8B-B14F-4D97-AF65-F5344CB8AC3E}">
        <p14:creationId xmlns:p14="http://schemas.microsoft.com/office/powerpoint/2010/main" val="426033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9CF6A-A7D8-0AC4-453E-8BD9FE1BFCF7}"/>
              </a:ext>
            </a:extLst>
          </p:cNvPr>
          <p:cNvSpPr txBox="1"/>
          <p:nvPr/>
        </p:nvSpPr>
        <p:spPr>
          <a:xfrm>
            <a:off x="3494314" y="424543"/>
            <a:ext cx="62375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64666A"/>
                </a:solidFill>
                <a:effectLst/>
                <a:uLnTx/>
                <a:uFillTx/>
                <a:latin typeface="Arial" panose="020B0604020202020204"/>
                <a:ea typeface="+mn-ea"/>
                <a:cs typeface="+mn-cs"/>
              </a:rPr>
              <a:t>Theme Overview </a:t>
            </a:r>
          </a:p>
        </p:txBody>
      </p:sp>
      <p:sp>
        <p:nvSpPr>
          <p:cNvPr id="3" name="Rectangle: Rounded Corners 2">
            <a:extLst>
              <a:ext uri="{FF2B5EF4-FFF2-40B4-BE49-F238E27FC236}">
                <a16:creationId xmlns:a16="http://schemas.microsoft.com/office/drawing/2014/main" id="{E5D0C63B-A986-3672-68DF-12E38DC05F41}"/>
              </a:ext>
            </a:extLst>
          </p:cNvPr>
          <p:cNvSpPr/>
          <p:nvPr/>
        </p:nvSpPr>
        <p:spPr>
          <a:xfrm>
            <a:off x="968827" y="1578427"/>
            <a:ext cx="10036629" cy="224245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15B4F8B4-9447-4EC1-9933-F66F10FACAEF}"/>
              </a:ext>
            </a:extLst>
          </p:cNvPr>
          <p:cNvSpPr/>
          <p:nvPr/>
        </p:nvSpPr>
        <p:spPr>
          <a:xfrm>
            <a:off x="968827" y="4143773"/>
            <a:ext cx="10036629" cy="174171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65A202B-7B78-84D9-57BB-E6ACC6867716}"/>
              </a:ext>
            </a:extLst>
          </p:cNvPr>
          <p:cNvSpPr txBox="1"/>
          <p:nvPr/>
        </p:nvSpPr>
        <p:spPr>
          <a:xfrm>
            <a:off x="1186543" y="1718103"/>
            <a:ext cx="95032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F2030"/>
                </a:solidFill>
                <a:effectLst/>
                <a:uLnTx/>
                <a:uFillTx/>
                <a:latin typeface="Arial" panose="020B0604020202020204"/>
                <a:ea typeface="+mn-ea"/>
                <a:cs typeface="+mn-cs"/>
              </a:rPr>
              <a:t>Theme Definition: </a:t>
            </a:r>
            <a:r>
              <a:rPr kumimoji="0" lang="en-US" sz="2400" b="1" i="1" u="none" strike="noStrike" kern="1200" cap="none" spc="0" normalizeH="0" baseline="0" noProof="0">
                <a:ln>
                  <a:noFill/>
                </a:ln>
                <a:solidFill>
                  <a:srgbClr val="000000"/>
                </a:solidFill>
                <a:effectLst/>
                <a:uLnTx/>
                <a:uFillTx/>
                <a:latin typeface="Arial" panose="020B0604020202020204"/>
                <a:ea typeface="+mn-ea"/>
                <a:cs typeface="+mn-cs"/>
              </a:rPr>
              <a:t>ACCELERATE</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is about propelling our Members, Chapters, and communities forward - faster and stronger than ever. By accelerating together, we drive toward one million Members, deepen trust, and elevate success through powerful collaboration and shared purpose.</a:t>
            </a:r>
          </a:p>
        </p:txBody>
      </p:sp>
      <p:sp>
        <p:nvSpPr>
          <p:cNvPr id="6" name="TextBox 5">
            <a:extLst>
              <a:ext uri="{FF2B5EF4-FFF2-40B4-BE49-F238E27FC236}">
                <a16:creationId xmlns:a16="http://schemas.microsoft.com/office/drawing/2014/main" id="{CEB0794E-73D7-700B-5C9E-7364B19A76A8}"/>
              </a:ext>
            </a:extLst>
          </p:cNvPr>
          <p:cNvSpPr txBox="1"/>
          <p:nvPr/>
        </p:nvSpPr>
        <p:spPr>
          <a:xfrm>
            <a:off x="1230086" y="4322720"/>
            <a:ext cx="97318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F2030"/>
                </a:solidFill>
                <a:effectLst/>
                <a:uLnTx/>
                <a:uFillTx/>
                <a:latin typeface="Arial" panose="020B0604020202020204"/>
                <a:ea typeface="+mn-ea"/>
                <a:cs typeface="+mn-cs"/>
              </a:rPr>
              <a:t>Purpose Statement: </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This year, we aim to </a:t>
            </a:r>
            <a:r>
              <a:rPr kumimoji="0" lang="en-US" sz="2400" b="0" i="1" u="none" strike="noStrike" kern="1200" cap="none" spc="0" normalizeH="0" baseline="0" noProof="0">
                <a:ln>
                  <a:noFill/>
                </a:ln>
                <a:solidFill>
                  <a:srgbClr val="000000"/>
                </a:solidFill>
                <a:effectLst/>
                <a:uLnTx/>
                <a:uFillTx/>
                <a:latin typeface="Arial" panose="020B0604020202020204"/>
                <a:ea typeface="+mn-ea"/>
                <a:cs typeface="+mn-cs"/>
              </a:rPr>
              <a:t>ACCELERATE</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every aspect of BNI - </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business growth</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personal development</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passion</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mindset</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and </a:t>
            </a: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global impact</a:t>
            </a: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2400" b="0" i="0" u="none" strike="noStrike" kern="1200" cap="none" spc="0" normalizeH="0" baseline="0" noProof="0">
              <a:ln>
                <a:noFill/>
              </a:ln>
              <a:solidFill>
                <a:srgbClr val="000000"/>
              </a:solidFill>
              <a:effectLst/>
              <a:highlight>
                <a:srgbClr val="FFFF00"/>
              </a:highlight>
              <a:uLnTx/>
              <a:uFillTx/>
              <a:latin typeface="Arial" panose="020B0604020202020204"/>
              <a:ea typeface="+mn-ea"/>
              <a:cs typeface="+mn-cs"/>
            </a:endParaRPr>
          </a:p>
        </p:txBody>
      </p:sp>
      <p:pic>
        <p:nvPicPr>
          <p:cNvPr id="10" name="Picture 9" descr="A black background with red text&#10;&#10;AI-generated content may be incorrect.">
            <a:extLst>
              <a:ext uri="{FF2B5EF4-FFF2-40B4-BE49-F238E27FC236}">
                <a16:creationId xmlns:a16="http://schemas.microsoft.com/office/drawing/2014/main" id="{CAA36EB1-B781-6816-DBC1-08E31E0EC323}"/>
              </a:ext>
            </a:extLst>
          </p:cNvPr>
          <p:cNvPicPr>
            <a:picLocks noChangeAspect="1"/>
          </p:cNvPicPr>
          <p:nvPr/>
        </p:nvPicPr>
        <p:blipFill>
          <a:blip r:embed="rId2">
            <a:extLst>
              <a:ext uri="{28A0092B-C50C-407E-A947-70E740481C1C}">
                <a14:useLocalDpi xmlns:a14="http://schemas.microsoft.com/office/drawing/2010/main" val="0"/>
              </a:ext>
            </a:extLst>
          </a:blip>
          <a:srcRect l="15000" t="59573" r="13600" b="35375"/>
          <a:stretch>
            <a:fillRect/>
          </a:stretch>
        </p:blipFill>
        <p:spPr>
          <a:xfrm>
            <a:off x="3895344" y="1119691"/>
            <a:ext cx="6523870" cy="369332"/>
          </a:xfrm>
          <a:prstGeom prst="rect">
            <a:avLst/>
          </a:prstGeom>
        </p:spPr>
      </p:pic>
      <p:pic>
        <p:nvPicPr>
          <p:cNvPr id="11" name="Picture 10" descr="A speedometer with a red needle&#10;&#10;AI-generated content may be incorrect.">
            <a:extLst>
              <a:ext uri="{FF2B5EF4-FFF2-40B4-BE49-F238E27FC236}">
                <a16:creationId xmlns:a16="http://schemas.microsoft.com/office/drawing/2014/main" id="{9E00E126-6599-CD3A-1C7E-7E5EB5434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683" y="-457201"/>
            <a:ext cx="2242459" cy="2242459"/>
          </a:xfrm>
          <a:prstGeom prst="rect">
            <a:avLst/>
          </a:prstGeom>
        </p:spPr>
      </p:pic>
    </p:spTree>
    <p:extLst>
      <p:ext uri="{BB962C8B-B14F-4D97-AF65-F5344CB8AC3E}">
        <p14:creationId xmlns:p14="http://schemas.microsoft.com/office/powerpoint/2010/main" val="197558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0B3A43-6665-DC02-C7A1-821C1014ECEA}"/>
              </a:ext>
            </a:extLst>
          </p:cNvPr>
          <p:cNvSpPr txBox="1"/>
          <p:nvPr/>
        </p:nvSpPr>
        <p:spPr>
          <a:xfrm>
            <a:off x="3004240" y="232955"/>
            <a:ext cx="75492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F2030"/>
                </a:solidFill>
                <a:effectLst/>
                <a:uLnTx/>
                <a:uFillTx/>
                <a:latin typeface="Arial" panose="020B0604020202020204"/>
                <a:ea typeface="+mn-ea"/>
                <a:cs typeface="+mn-cs"/>
              </a:rPr>
              <a:t>Key Messages (Director-Facing)</a:t>
            </a:r>
          </a:p>
        </p:txBody>
      </p:sp>
      <p:sp>
        <p:nvSpPr>
          <p:cNvPr id="3" name="TextBox 2">
            <a:extLst>
              <a:ext uri="{FF2B5EF4-FFF2-40B4-BE49-F238E27FC236}">
                <a16:creationId xmlns:a16="http://schemas.microsoft.com/office/drawing/2014/main" id="{F35391F5-3131-6237-3C9B-D10937F7E1BB}"/>
              </a:ext>
            </a:extLst>
          </p:cNvPr>
          <p:cNvSpPr txBox="1"/>
          <p:nvPr/>
        </p:nvSpPr>
        <p:spPr>
          <a:xfrm>
            <a:off x="466344" y="1071801"/>
            <a:ext cx="11398650" cy="57861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BNI is designed to help Members accelerate their business growth.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We </a:t>
            </a:r>
            <a:r>
              <a:rPr kumimoji="0" lang="en-US" b="0" i="1" u="none" strike="noStrike" kern="1200" cap="none" spc="0" normalizeH="0" baseline="0" noProof="0">
                <a:ln>
                  <a:noFill/>
                </a:ln>
                <a:solidFill>
                  <a:srgbClr val="000000"/>
                </a:solidFill>
                <a:effectLst/>
                <a:uLnTx/>
                <a:uFillTx/>
                <a:latin typeface="Arial" panose="020B0604020202020204"/>
                <a:ea typeface="+mn-ea"/>
                <a:cs typeface="+mn-cs"/>
              </a:rPr>
              <a:t>Broke through</a:t>
            </a: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 we went </a:t>
            </a:r>
            <a:r>
              <a:rPr kumimoji="0" lang="en-US" b="0" i="1" u="none" strike="noStrike" kern="1200" cap="none" spc="0" normalizeH="0" baseline="0" noProof="0">
                <a:ln>
                  <a:noFill/>
                </a:ln>
                <a:solidFill>
                  <a:srgbClr val="000000"/>
                </a:solidFill>
                <a:effectLst/>
                <a:uLnTx/>
                <a:uFillTx/>
                <a:latin typeface="Arial" panose="020B0604020202020204"/>
                <a:ea typeface="+mn-ea"/>
                <a:cs typeface="+mn-cs"/>
              </a:rPr>
              <a:t>Beyond</a:t>
            </a: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 and now we are </a:t>
            </a:r>
            <a:r>
              <a:rPr kumimoji="0" lang="en-US" b="0" i="1" u="none" strike="noStrike" kern="1200" cap="none" spc="0" normalizeH="0" baseline="0" noProof="0">
                <a:ln>
                  <a:noFill/>
                </a:ln>
                <a:solidFill>
                  <a:srgbClr val="000000"/>
                </a:solidFill>
                <a:effectLst/>
                <a:uLnTx/>
                <a:uFillTx/>
                <a:latin typeface="Arial" panose="020B0604020202020204"/>
                <a:ea typeface="+mn-ea"/>
                <a:cs typeface="+mn-cs"/>
              </a:rPr>
              <a:t>Accelerating</a:t>
            </a: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 towards 1 million Members to amplify the BNI community.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To get to 1 million Members, we need to accelerate our growth strategies and best practices.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The innovation that we have delivered over the last few years enables us to move at a faster pace going forward.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Directors who coach, inspire, and align their teams create the conditions for rapid, sustainable success.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Nail the basics to accelerate growth.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Your leadership is the engine that powers Member growth, Chapter health, and global impact.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a:ea typeface="+mn-ea"/>
                <a:cs typeface="+mn-cs"/>
              </a:rPr>
              <a:t>We’re not just growing in numbers - we’re driving a movement. As we accelerate, BNI becomes not just known - but recognized - as the global leader in trust-based networking.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black background with red text&#10;&#10;AI-generated content may be incorrect.">
            <a:extLst>
              <a:ext uri="{FF2B5EF4-FFF2-40B4-BE49-F238E27FC236}">
                <a16:creationId xmlns:a16="http://schemas.microsoft.com/office/drawing/2014/main" id="{8A4302FB-4DA0-06CB-6ACA-8364B3FBFC65}"/>
              </a:ext>
            </a:extLst>
          </p:cNvPr>
          <p:cNvPicPr>
            <a:picLocks noChangeAspect="1"/>
          </p:cNvPicPr>
          <p:nvPr/>
        </p:nvPicPr>
        <p:blipFill>
          <a:blip r:embed="rId2">
            <a:extLst>
              <a:ext uri="{28A0092B-C50C-407E-A947-70E740481C1C}">
                <a14:useLocalDpi xmlns:a14="http://schemas.microsoft.com/office/drawing/2010/main" val="0"/>
              </a:ext>
            </a:extLst>
          </a:blip>
          <a:srcRect l="15000" t="59573" r="13600" b="35375"/>
          <a:stretch>
            <a:fillRect/>
          </a:stretch>
        </p:blipFill>
        <p:spPr>
          <a:xfrm>
            <a:off x="4270248" y="729901"/>
            <a:ext cx="6523870" cy="369332"/>
          </a:xfrm>
          <a:prstGeom prst="rect">
            <a:avLst/>
          </a:prstGeom>
        </p:spPr>
      </p:pic>
    </p:spTree>
    <p:extLst>
      <p:ext uri="{BB962C8B-B14F-4D97-AF65-F5344CB8AC3E}">
        <p14:creationId xmlns:p14="http://schemas.microsoft.com/office/powerpoint/2010/main" val="209237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57210-2954-94BD-F030-36191C75F432}"/>
              </a:ext>
            </a:extLst>
          </p:cNvPr>
          <p:cNvSpPr txBox="1"/>
          <p:nvPr/>
        </p:nvSpPr>
        <p:spPr>
          <a:xfrm>
            <a:off x="1612610" y="1176950"/>
            <a:ext cx="10189028"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1. Accelerate Your Business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More visibility, more connections, more referrals - faster. BNI gives you the platform to grow your business with momentum.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2. Accelerate Your Network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Surround yourself with driven professionals who open doors, expand opportunities, and help you grow - locally and globally.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3. Accelerate Your Confidence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Step into leadership, sharpen your pitch, and refine your skills in a supportive, results-driven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4. Accelerate Your Impact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The more you give, the more you grow. BNI empowers you to create real value - for your business, your Chapter, and your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5. Accelerate with a Global Force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Be part of something bigger. Together, we’re transforming how the world does business - one trusted relationship at a time.</a:t>
            </a:r>
          </a:p>
        </p:txBody>
      </p:sp>
      <p:sp>
        <p:nvSpPr>
          <p:cNvPr id="4" name="TextBox 3">
            <a:extLst>
              <a:ext uri="{FF2B5EF4-FFF2-40B4-BE49-F238E27FC236}">
                <a16:creationId xmlns:a16="http://schemas.microsoft.com/office/drawing/2014/main" id="{3D2DB93F-654F-D714-3036-F011124505D9}"/>
              </a:ext>
            </a:extLst>
          </p:cNvPr>
          <p:cNvSpPr txBox="1"/>
          <p:nvPr/>
        </p:nvSpPr>
        <p:spPr>
          <a:xfrm>
            <a:off x="673391" y="351978"/>
            <a:ext cx="111282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F2030"/>
                </a:solidFill>
                <a:effectLst/>
                <a:uLnTx/>
                <a:uFillTx/>
                <a:latin typeface="Arial" panose="020B0604020202020204"/>
                <a:ea typeface="+mn-ea"/>
                <a:cs typeface="+mn-cs"/>
              </a:rPr>
              <a:t>Key Messages &amp; Talking Points (Member-Facing)</a:t>
            </a:r>
          </a:p>
        </p:txBody>
      </p:sp>
      <p:pic>
        <p:nvPicPr>
          <p:cNvPr id="2" name="Picture 1" descr="A black background with red text&#10;&#10;AI-generated content may be incorrect.">
            <a:extLst>
              <a:ext uri="{FF2B5EF4-FFF2-40B4-BE49-F238E27FC236}">
                <a16:creationId xmlns:a16="http://schemas.microsoft.com/office/drawing/2014/main" id="{4532320A-9C22-0381-52D8-8DD91822A7CB}"/>
              </a:ext>
            </a:extLst>
          </p:cNvPr>
          <p:cNvPicPr>
            <a:picLocks noChangeAspect="1"/>
          </p:cNvPicPr>
          <p:nvPr/>
        </p:nvPicPr>
        <p:blipFill>
          <a:blip r:embed="rId2">
            <a:extLst>
              <a:ext uri="{28A0092B-C50C-407E-A947-70E740481C1C}">
                <a14:useLocalDpi xmlns:a14="http://schemas.microsoft.com/office/drawing/2010/main" val="0"/>
              </a:ext>
            </a:extLst>
          </a:blip>
          <a:srcRect l="15000" t="59573" r="13600" b="35375"/>
          <a:stretch>
            <a:fillRect/>
          </a:stretch>
        </p:blipFill>
        <p:spPr>
          <a:xfrm>
            <a:off x="3968496" y="992284"/>
            <a:ext cx="6523870" cy="369332"/>
          </a:xfrm>
          <a:prstGeom prst="rect">
            <a:avLst/>
          </a:prstGeom>
        </p:spPr>
      </p:pic>
      <p:pic>
        <p:nvPicPr>
          <p:cNvPr id="10" name="Picture 9">
            <a:extLst>
              <a:ext uri="{FF2B5EF4-FFF2-40B4-BE49-F238E27FC236}">
                <a16:creationId xmlns:a16="http://schemas.microsoft.com/office/drawing/2014/main" id="{03C4AA88-CC64-F58A-3912-9A2FA82195D6}"/>
              </a:ext>
            </a:extLst>
          </p:cNvPr>
          <p:cNvPicPr>
            <a:picLocks noChangeAspect="1"/>
          </p:cNvPicPr>
          <p:nvPr/>
        </p:nvPicPr>
        <p:blipFill>
          <a:blip r:embed="rId3"/>
          <a:stretch>
            <a:fillRect/>
          </a:stretch>
        </p:blipFill>
        <p:spPr>
          <a:xfrm>
            <a:off x="483120" y="1246938"/>
            <a:ext cx="1053073" cy="1053073"/>
          </a:xfrm>
          <a:prstGeom prst="rect">
            <a:avLst/>
          </a:prstGeom>
        </p:spPr>
      </p:pic>
      <p:pic>
        <p:nvPicPr>
          <p:cNvPr id="11" name="Picture 10">
            <a:extLst>
              <a:ext uri="{FF2B5EF4-FFF2-40B4-BE49-F238E27FC236}">
                <a16:creationId xmlns:a16="http://schemas.microsoft.com/office/drawing/2014/main" id="{1D07FF31-98A2-DA96-2BE5-F2CCEBA2F5B3}"/>
              </a:ext>
            </a:extLst>
          </p:cNvPr>
          <p:cNvPicPr>
            <a:picLocks noChangeAspect="1"/>
          </p:cNvPicPr>
          <p:nvPr/>
        </p:nvPicPr>
        <p:blipFill>
          <a:blip r:embed="rId3"/>
          <a:stretch>
            <a:fillRect/>
          </a:stretch>
        </p:blipFill>
        <p:spPr>
          <a:xfrm>
            <a:off x="483119" y="2094282"/>
            <a:ext cx="1053073" cy="1053073"/>
          </a:xfrm>
          <a:prstGeom prst="rect">
            <a:avLst/>
          </a:prstGeom>
        </p:spPr>
      </p:pic>
      <p:pic>
        <p:nvPicPr>
          <p:cNvPr id="12" name="Picture 11">
            <a:extLst>
              <a:ext uri="{FF2B5EF4-FFF2-40B4-BE49-F238E27FC236}">
                <a16:creationId xmlns:a16="http://schemas.microsoft.com/office/drawing/2014/main" id="{3BF14063-239C-2714-0629-59D1B68D150D}"/>
              </a:ext>
            </a:extLst>
          </p:cNvPr>
          <p:cNvPicPr>
            <a:picLocks noChangeAspect="1"/>
          </p:cNvPicPr>
          <p:nvPr/>
        </p:nvPicPr>
        <p:blipFill>
          <a:blip r:embed="rId3"/>
          <a:stretch>
            <a:fillRect/>
          </a:stretch>
        </p:blipFill>
        <p:spPr>
          <a:xfrm>
            <a:off x="483118" y="2998692"/>
            <a:ext cx="1053073" cy="1053073"/>
          </a:xfrm>
          <a:prstGeom prst="rect">
            <a:avLst/>
          </a:prstGeom>
        </p:spPr>
      </p:pic>
      <p:pic>
        <p:nvPicPr>
          <p:cNvPr id="13" name="Picture 12">
            <a:extLst>
              <a:ext uri="{FF2B5EF4-FFF2-40B4-BE49-F238E27FC236}">
                <a16:creationId xmlns:a16="http://schemas.microsoft.com/office/drawing/2014/main" id="{9C61A550-7542-92A6-029C-9BCBC97662B3}"/>
              </a:ext>
            </a:extLst>
          </p:cNvPr>
          <p:cNvPicPr>
            <a:picLocks noChangeAspect="1"/>
          </p:cNvPicPr>
          <p:nvPr/>
        </p:nvPicPr>
        <p:blipFill>
          <a:blip r:embed="rId3"/>
          <a:stretch>
            <a:fillRect/>
          </a:stretch>
        </p:blipFill>
        <p:spPr>
          <a:xfrm>
            <a:off x="483118" y="3912669"/>
            <a:ext cx="1053073" cy="1053073"/>
          </a:xfrm>
          <a:prstGeom prst="rect">
            <a:avLst/>
          </a:prstGeom>
        </p:spPr>
      </p:pic>
      <p:pic>
        <p:nvPicPr>
          <p:cNvPr id="14" name="Picture 13">
            <a:extLst>
              <a:ext uri="{FF2B5EF4-FFF2-40B4-BE49-F238E27FC236}">
                <a16:creationId xmlns:a16="http://schemas.microsoft.com/office/drawing/2014/main" id="{315CC431-3EAA-43D3-4399-9E22B44B8336}"/>
              </a:ext>
            </a:extLst>
          </p:cNvPr>
          <p:cNvPicPr>
            <a:picLocks noChangeAspect="1"/>
          </p:cNvPicPr>
          <p:nvPr/>
        </p:nvPicPr>
        <p:blipFill>
          <a:blip r:embed="rId3"/>
          <a:stretch>
            <a:fillRect/>
          </a:stretch>
        </p:blipFill>
        <p:spPr>
          <a:xfrm>
            <a:off x="483116" y="4723783"/>
            <a:ext cx="1053073" cy="1053073"/>
          </a:xfrm>
          <a:prstGeom prst="rect">
            <a:avLst/>
          </a:prstGeom>
        </p:spPr>
      </p:pic>
    </p:spTree>
    <p:extLst>
      <p:ext uri="{BB962C8B-B14F-4D97-AF65-F5344CB8AC3E}">
        <p14:creationId xmlns:p14="http://schemas.microsoft.com/office/powerpoint/2010/main" val="740407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BDF8E-5172-0862-EBB2-0663E3FF23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104D37-3BC3-C15F-FFB6-5164C6BF0723}"/>
              </a:ext>
            </a:extLst>
          </p:cNvPr>
          <p:cNvSpPr txBox="1"/>
          <p:nvPr/>
        </p:nvSpPr>
        <p:spPr>
          <a:xfrm>
            <a:off x="905257" y="470850"/>
            <a:ext cx="111282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F2030"/>
                </a:solidFill>
                <a:effectLst/>
                <a:uLnTx/>
                <a:uFillTx/>
                <a:latin typeface="Arial" panose="020B0604020202020204"/>
                <a:ea typeface="+mn-ea"/>
                <a:cs typeface="+mn-cs"/>
              </a:rPr>
              <a:t>5 </a:t>
            </a:r>
            <a:r>
              <a:rPr lang="en-US" sz="2800" b="1">
                <a:solidFill>
                  <a:srgbClr val="CF2030"/>
                </a:solidFill>
                <a:latin typeface="Arial" panose="020B0604020202020204"/>
              </a:rPr>
              <a:t>External </a:t>
            </a:r>
            <a:r>
              <a:rPr kumimoji="0" lang="en-US" sz="2800" b="1" i="0" u="none" strike="noStrike" kern="1200" cap="none" spc="0" normalizeH="0" baseline="0" noProof="0">
                <a:ln>
                  <a:noFill/>
                </a:ln>
                <a:solidFill>
                  <a:srgbClr val="CF2030"/>
                </a:solidFill>
                <a:effectLst/>
                <a:uLnTx/>
                <a:uFillTx/>
                <a:latin typeface="Arial" panose="020B0604020202020204"/>
                <a:ea typeface="+mn-ea"/>
                <a:cs typeface="+mn-cs"/>
              </a:rPr>
              <a:t>Key Messages (Non-Members &amp; Public-Facing)</a:t>
            </a:r>
          </a:p>
        </p:txBody>
      </p:sp>
      <p:sp>
        <p:nvSpPr>
          <p:cNvPr id="2" name="Rectangle: Rounded Corners 1">
            <a:extLst>
              <a:ext uri="{FF2B5EF4-FFF2-40B4-BE49-F238E27FC236}">
                <a16:creationId xmlns:a16="http://schemas.microsoft.com/office/drawing/2014/main" id="{BBE079C2-0B3A-D28E-D27C-4809CA166C8E}"/>
              </a:ext>
            </a:extLst>
          </p:cNvPr>
          <p:cNvSpPr/>
          <p:nvPr/>
        </p:nvSpPr>
        <p:spPr>
          <a:xfrm>
            <a:off x="566928" y="1563624"/>
            <a:ext cx="3401568" cy="19659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9EE24E1-F9A1-D24A-13A3-0D97C7C50EBD}"/>
              </a:ext>
            </a:extLst>
          </p:cNvPr>
          <p:cNvSpPr/>
          <p:nvPr/>
        </p:nvSpPr>
        <p:spPr>
          <a:xfrm>
            <a:off x="4131564" y="1563624"/>
            <a:ext cx="3401568" cy="19659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AB94E83-F8C0-0536-8B72-A99267019C84}"/>
              </a:ext>
            </a:extLst>
          </p:cNvPr>
          <p:cNvSpPr/>
          <p:nvPr/>
        </p:nvSpPr>
        <p:spPr>
          <a:xfrm>
            <a:off x="7696200" y="1563624"/>
            <a:ext cx="3401568" cy="19659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AB5FF0-E706-BD98-C0F7-EBA1837C41EB}"/>
              </a:ext>
            </a:extLst>
          </p:cNvPr>
          <p:cNvSpPr/>
          <p:nvPr/>
        </p:nvSpPr>
        <p:spPr>
          <a:xfrm>
            <a:off x="508635" y="3741576"/>
            <a:ext cx="3401568" cy="19659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E431DB3-F38B-BE95-141E-685539534A59}"/>
              </a:ext>
            </a:extLst>
          </p:cNvPr>
          <p:cNvSpPr/>
          <p:nvPr/>
        </p:nvSpPr>
        <p:spPr>
          <a:xfrm>
            <a:off x="4247007" y="3741576"/>
            <a:ext cx="3401568" cy="196596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descr="A black background with red text&#10;&#10;AI-generated content may be incorrect.">
            <a:extLst>
              <a:ext uri="{FF2B5EF4-FFF2-40B4-BE49-F238E27FC236}">
                <a16:creationId xmlns:a16="http://schemas.microsoft.com/office/drawing/2014/main" id="{78E622F6-BE13-5B0F-8E12-C2B093622848}"/>
              </a:ext>
            </a:extLst>
          </p:cNvPr>
          <p:cNvPicPr>
            <a:picLocks noChangeAspect="1"/>
          </p:cNvPicPr>
          <p:nvPr/>
        </p:nvPicPr>
        <p:blipFill>
          <a:blip r:embed="rId2">
            <a:extLst>
              <a:ext uri="{28A0092B-C50C-407E-A947-70E740481C1C}">
                <a14:useLocalDpi xmlns:a14="http://schemas.microsoft.com/office/drawing/2010/main" val="0"/>
              </a:ext>
            </a:extLst>
          </a:blip>
          <a:srcRect l="15000" t="59573" r="13600" b="35375"/>
          <a:stretch>
            <a:fillRect/>
          </a:stretch>
        </p:blipFill>
        <p:spPr>
          <a:xfrm>
            <a:off x="3968496" y="992284"/>
            <a:ext cx="6523870" cy="369332"/>
          </a:xfrm>
          <a:prstGeom prst="rect">
            <a:avLst/>
          </a:prstGeom>
        </p:spPr>
      </p:pic>
      <p:sp>
        <p:nvSpPr>
          <p:cNvPr id="10" name="TextBox 9">
            <a:extLst>
              <a:ext uri="{FF2B5EF4-FFF2-40B4-BE49-F238E27FC236}">
                <a16:creationId xmlns:a16="http://schemas.microsoft.com/office/drawing/2014/main" id="{A9743159-5BF5-7A5A-FDB6-E962120EF2DF}"/>
              </a:ext>
            </a:extLst>
          </p:cNvPr>
          <p:cNvSpPr txBox="1"/>
          <p:nvPr/>
        </p:nvSpPr>
        <p:spPr>
          <a:xfrm>
            <a:off x="630936" y="1752210"/>
            <a:ext cx="3273552" cy="1569660"/>
          </a:xfrm>
          <a:prstGeom prst="rect">
            <a:avLst/>
          </a:prstGeom>
          <a:noFill/>
        </p:spPr>
        <p:txBody>
          <a:bodyPr wrap="square" rtlCol="0">
            <a:spAutoFit/>
          </a:bodyPr>
          <a:lstStyle/>
          <a:p>
            <a:pPr algn="ctr"/>
            <a:r>
              <a:rPr lang="en-US" sz="1600" b="1"/>
              <a:t>Accelerate Business Growth</a:t>
            </a:r>
          </a:p>
          <a:p>
            <a:pPr algn="ctr"/>
            <a:r>
              <a:rPr lang="en-US" sz="1600"/>
              <a:t>Tap into a global network designed to help professionals grow faster - through real connections, trusted referrals, and powerful collaboration.</a:t>
            </a:r>
          </a:p>
        </p:txBody>
      </p:sp>
      <p:sp>
        <p:nvSpPr>
          <p:cNvPr id="12" name="TextBox 11">
            <a:extLst>
              <a:ext uri="{FF2B5EF4-FFF2-40B4-BE49-F238E27FC236}">
                <a16:creationId xmlns:a16="http://schemas.microsoft.com/office/drawing/2014/main" id="{0F4D0060-0F58-5FE5-E855-97EFAB754745}"/>
              </a:ext>
            </a:extLst>
          </p:cNvPr>
          <p:cNvSpPr txBox="1"/>
          <p:nvPr/>
        </p:nvSpPr>
        <p:spPr>
          <a:xfrm>
            <a:off x="4247007" y="1884884"/>
            <a:ext cx="3170682" cy="1323439"/>
          </a:xfrm>
          <a:prstGeom prst="rect">
            <a:avLst/>
          </a:prstGeom>
          <a:noFill/>
        </p:spPr>
        <p:txBody>
          <a:bodyPr wrap="square">
            <a:spAutoFit/>
          </a:bodyPr>
          <a:lstStyle/>
          <a:p>
            <a:pPr algn="ctr"/>
            <a:r>
              <a:rPr lang="en-US" sz="1600" b="1"/>
              <a:t>Accelerate Opportunity</a:t>
            </a:r>
          </a:p>
          <a:p>
            <a:pPr algn="ctr"/>
            <a:r>
              <a:rPr lang="en-US" sz="1600"/>
              <a:t>BNI connects you with motivated business leaders who open doors, expand reach, and fuel success.</a:t>
            </a:r>
          </a:p>
        </p:txBody>
      </p:sp>
      <p:sp>
        <p:nvSpPr>
          <p:cNvPr id="14" name="TextBox 13">
            <a:extLst>
              <a:ext uri="{FF2B5EF4-FFF2-40B4-BE49-F238E27FC236}">
                <a16:creationId xmlns:a16="http://schemas.microsoft.com/office/drawing/2014/main" id="{831A65E2-9262-E47F-437A-9DCA27D3C562}"/>
              </a:ext>
            </a:extLst>
          </p:cNvPr>
          <p:cNvSpPr txBox="1"/>
          <p:nvPr/>
        </p:nvSpPr>
        <p:spPr>
          <a:xfrm>
            <a:off x="7776972" y="1911661"/>
            <a:ext cx="3240024" cy="1323439"/>
          </a:xfrm>
          <a:prstGeom prst="rect">
            <a:avLst/>
          </a:prstGeom>
          <a:noFill/>
        </p:spPr>
        <p:txBody>
          <a:bodyPr wrap="square">
            <a:spAutoFit/>
          </a:bodyPr>
          <a:lstStyle/>
          <a:p>
            <a:pPr algn="ctr"/>
            <a:r>
              <a:rPr lang="en-US" sz="1600" b="1"/>
              <a:t>Accelerate Momentum</a:t>
            </a:r>
          </a:p>
          <a:p>
            <a:pPr algn="ctr"/>
            <a:r>
              <a:rPr lang="en-US" sz="1600"/>
              <a:t>Whether you’re launching or scaling, BNI helps turn business goals into reality - faster than doing it alone.</a:t>
            </a:r>
          </a:p>
        </p:txBody>
      </p:sp>
      <p:sp>
        <p:nvSpPr>
          <p:cNvPr id="16" name="TextBox 15">
            <a:extLst>
              <a:ext uri="{FF2B5EF4-FFF2-40B4-BE49-F238E27FC236}">
                <a16:creationId xmlns:a16="http://schemas.microsoft.com/office/drawing/2014/main" id="{913C4D18-DAF0-054D-10A3-4F30229D6D41}"/>
              </a:ext>
            </a:extLst>
          </p:cNvPr>
          <p:cNvSpPr txBox="1"/>
          <p:nvPr/>
        </p:nvSpPr>
        <p:spPr>
          <a:xfrm>
            <a:off x="641032" y="3939726"/>
            <a:ext cx="3136773" cy="1569660"/>
          </a:xfrm>
          <a:prstGeom prst="rect">
            <a:avLst/>
          </a:prstGeom>
          <a:noFill/>
        </p:spPr>
        <p:txBody>
          <a:bodyPr wrap="square">
            <a:spAutoFit/>
          </a:bodyPr>
          <a:lstStyle/>
          <a:p>
            <a:pPr algn="ctr"/>
            <a:r>
              <a:rPr lang="en-US" sz="1600" b="1"/>
              <a:t>Accelerate Global Impact</a:t>
            </a:r>
          </a:p>
          <a:p>
            <a:pPr algn="ctr"/>
            <a:r>
              <a:rPr lang="en-US" sz="1600"/>
              <a:t>With Members in 76 countries, BNI is shaping the future of business through shared values, meaningful relationships, and global connection.</a:t>
            </a:r>
          </a:p>
        </p:txBody>
      </p:sp>
      <p:sp>
        <p:nvSpPr>
          <p:cNvPr id="18" name="TextBox 17">
            <a:extLst>
              <a:ext uri="{FF2B5EF4-FFF2-40B4-BE49-F238E27FC236}">
                <a16:creationId xmlns:a16="http://schemas.microsoft.com/office/drawing/2014/main" id="{1EBD91CB-A00E-E1F0-8592-E2F9B888854E}"/>
              </a:ext>
            </a:extLst>
          </p:cNvPr>
          <p:cNvSpPr txBox="1"/>
          <p:nvPr/>
        </p:nvSpPr>
        <p:spPr>
          <a:xfrm>
            <a:off x="4475226" y="4185947"/>
            <a:ext cx="2945130" cy="1077218"/>
          </a:xfrm>
          <a:prstGeom prst="rect">
            <a:avLst/>
          </a:prstGeom>
          <a:noFill/>
        </p:spPr>
        <p:txBody>
          <a:bodyPr wrap="square">
            <a:spAutoFit/>
          </a:bodyPr>
          <a:lstStyle/>
          <a:p>
            <a:pPr algn="ctr"/>
            <a:r>
              <a:rPr lang="en-US" sz="1600" b="1"/>
              <a:t>Accelerate Trust</a:t>
            </a:r>
          </a:p>
          <a:p>
            <a:pPr algn="ctr"/>
            <a:r>
              <a:rPr lang="en-US" sz="1600"/>
              <a:t>At BNI, relationships come first. And when trust leads, business follows.</a:t>
            </a:r>
          </a:p>
        </p:txBody>
      </p:sp>
      <p:sp>
        <p:nvSpPr>
          <p:cNvPr id="20" name="TextBox 19">
            <a:extLst>
              <a:ext uri="{FF2B5EF4-FFF2-40B4-BE49-F238E27FC236}">
                <a16:creationId xmlns:a16="http://schemas.microsoft.com/office/drawing/2014/main" id="{59C2A7BE-9968-AB4B-3102-02C852FEB13B}"/>
              </a:ext>
            </a:extLst>
          </p:cNvPr>
          <p:cNvSpPr txBox="1"/>
          <p:nvPr/>
        </p:nvSpPr>
        <p:spPr>
          <a:xfrm>
            <a:off x="7906893" y="3705840"/>
            <a:ext cx="3888867" cy="2092881"/>
          </a:xfrm>
          <a:prstGeom prst="rect">
            <a:avLst/>
          </a:prstGeom>
          <a:noFill/>
        </p:spPr>
        <p:txBody>
          <a:bodyPr wrap="square">
            <a:spAutoFit/>
          </a:bodyPr>
          <a:lstStyle/>
          <a:p>
            <a:r>
              <a:rPr lang="en-US" sz="1300"/>
              <a:t>These five external-facing messages are designed to help you clearly communicate BNI’s value to non-Members, Visitors, and the public.</a:t>
            </a:r>
          </a:p>
          <a:p>
            <a:endParaRPr lang="en-US" sz="1300"/>
          </a:p>
          <a:p>
            <a:r>
              <a:rPr lang="en-US" sz="1300" b="1"/>
              <a:t>They’re ideal for use in:</a:t>
            </a:r>
          </a:p>
          <a:p>
            <a:pPr marL="285750" indent="-285750">
              <a:buFont typeface="Arial" panose="020B0604020202020204" pitchFamily="34" charset="0"/>
              <a:buChar char="•"/>
            </a:pPr>
            <a:r>
              <a:rPr lang="en-US" sz="1300"/>
              <a:t>Social media posts and stories</a:t>
            </a:r>
          </a:p>
          <a:p>
            <a:pPr marL="285750" indent="-285750">
              <a:buFont typeface="Arial" panose="020B0604020202020204" pitchFamily="34" charset="0"/>
              <a:buChar char="•"/>
            </a:pPr>
            <a:r>
              <a:rPr lang="en-US" sz="1300"/>
              <a:t>Visitor invites and presentations</a:t>
            </a:r>
          </a:p>
          <a:p>
            <a:pPr marL="285750" indent="-285750">
              <a:buFont typeface="Arial" panose="020B0604020202020204" pitchFamily="34" charset="0"/>
              <a:buChar char="•"/>
            </a:pPr>
            <a:r>
              <a:rPr lang="en-US" sz="1300"/>
              <a:t>Email campaigns or newsletters</a:t>
            </a:r>
          </a:p>
          <a:p>
            <a:pPr marL="285750" indent="-285750">
              <a:buFont typeface="Arial" panose="020B0604020202020204" pitchFamily="34" charset="0"/>
              <a:buChar char="•"/>
            </a:pPr>
            <a:r>
              <a:rPr lang="en-US" sz="1300"/>
              <a:t>Chapter websites or landing pages</a:t>
            </a:r>
          </a:p>
          <a:p>
            <a:pPr marL="285750" indent="-285750">
              <a:buFont typeface="Arial" panose="020B0604020202020204" pitchFamily="34" charset="0"/>
              <a:buChar char="•"/>
            </a:pPr>
            <a:r>
              <a:rPr lang="en-US" sz="1300"/>
              <a:t>Press releases or event collateral</a:t>
            </a:r>
          </a:p>
        </p:txBody>
      </p:sp>
    </p:spTree>
    <p:extLst>
      <p:ext uri="{BB962C8B-B14F-4D97-AF65-F5344CB8AC3E}">
        <p14:creationId xmlns:p14="http://schemas.microsoft.com/office/powerpoint/2010/main" val="299475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13B1-DA02-83E6-EFBC-1ED4FD80E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CBA73-55BE-1F56-9288-0DD4333E0117}"/>
              </a:ext>
            </a:extLst>
          </p:cNvPr>
          <p:cNvSpPr>
            <a:spLocks noGrp="1"/>
          </p:cNvSpPr>
          <p:nvPr>
            <p:ph type="title" idx="4294967295"/>
          </p:nvPr>
        </p:nvSpPr>
        <p:spPr>
          <a:xfrm>
            <a:off x="3765245" y="138637"/>
            <a:ext cx="11169650" cy="1057275"/>
          </a:xfrm>
        </p:spPr>
        <p:txBody>
          <a:bodyPr>
            <a:normAutofit/>
          </a:bodyPr>
          <a:lstStyle/>
          <a:p>
            <a:r>
              <a:rPr lang="en-US" sz="3600" b="1">
                <a:solidFill>
                  <a:schemeClr val="accent2"/>
                </a:solidFill>
              </a:rPr>
              <a:t>What Does It Mean?</a:t>
            </a:r>
          </a:p>
        </p:txBody>
      </p:sp>
      <p:sp>
        <p:nvSpPr>
          <p:cNvPr id="6" name="Rectangle: Rounded Corners 5">
            <a:extLst>
              <a:ext uri="{FF2B5EF4-FFF2-40B4-BE49-F238E27FC236}">
                <a16:creationId xmlns:a16="http://schemas.microsoft.com/office/drawing/2014/main" id="{29F0F49F-1054-1BD9-3C61-B1873E0A6BBB}"/>
              </a:ext>
            </a:extLst>
          </p:cNvPr>
          <p:cNvSpPr/>
          <p:nvPr/>
        </p:nvSpPr>
        <p:spPr>
          <a:xfrm>
            <a:off x="2948513" y="1354260"/>
            <a:ext cx="2582655" cy="4965404"/>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FF00"/>
              </a:highligh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64666A"/>
                </a:solidFill>
                <a:effectLst/>
                <a:uLnTx/>
                <a:uFillTx/>
                <a:latin typeface="Arial" panose="020B0604020202020204"/>
                <a:ea typeface="+mn-ea"/>
                <a:cs typeface="+mn-cs"/>
              </a:rPr>
              <a:t>ACCELERATE </a:t>
            </a:r>
            <a:r>
              <a:rPr kumimoji="0" lang="en-US" sz="1800" b="0" i="0" u="none" strike="noStrike" kern="1200" cap="none" spc="0" normalizeH="0" baseline="0" noProof="0">
                <a:ln>
                  <a:noFill/>
                </a:ln>
                <a:solidFill>
                  <a:srgbClr val="64666A"/>
                </a:solidFill>
                <a:effectLst/>
                <a:uLnTx/>
                <a:uFillTx/>
                <a:latin typeface="Arial" panose="020B0604020202020204"/>
                <a:ea typeface="+mn-ea"/>
                <a:cs typeface="+mn-cs"/>
              </a:rPr>
              <a:t>captures the momentum sparked when Members and Directors fully engage with BNI’s values, systems, and relationships - driving results, deepening impact, and elevating success.</a:t>
            </a:r>
            <a:endParaRPr kumimoji="0" lang="en-US" sz="1800" b="0" i="0" u="none" strike="noStrike" kern="1200" cap="none" spc="0" normalizeH="0" baseline="0" noProof="0">
              <a:ln>
                <a:noFill/>
              </a:ln>
              <a:solidFill>
                <a:srgbClr val="64666A"/>
              </a:solidFill>
              <a:effectLst/>
              <a:uLnTx/>
              <a:uFillTx/>
              <a:latin typeface="Arial" panose="020B0604020202020204"/>
              <a:ea typeface="+mn-ea"/>
              <a:cs typeface="Arial"/>
            </a:endParaRPr>
          </a:p>
        </p:txBody>
      </p:sp>
      <p:sp>
        <p:nvSpPr>
          <p:cNvPr id="10" name="Rectangle: Rounded Corners 9">
            <a:extLst>
              <a:ext uri="{FF2B5EF4-FFF2-40B4-BE49-F238E27FC236}">
                <a16:creationId xmlns:a16="http://schemas.microsoft.com/office/drawing/2014/main" id="{BBCE5723-B37E-D453-FC69-D9B727FB339B}"/>
              </a:ext>
            </a:extLst>
          </p:cNvPr>
          <p:cNvSpPr/>
          <p:nvPr/>
        </p:nvSpPr>
        <p:spPr>
          <a:xfrm>
            <a:off x="5818247" y="1354260"/>
            <a:ext cx="2582655" cy="496540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4666A"/>
                </a:solidFill>
                <a:effectLst/>
                <a:uLnTx/>
                <a:uFillTx/>
                <a:latin typeface="Arial" panose="020B0604020202020204"/>
                <a:ea typeface="+mn-ea"/>
                <a:cs typeface="+mn-cs"/>
              </a:rPr>
              <a:t>BNI </a:t>
            </a:r>
            <a:r>
              <a:rPr kumimoji="0" lang="en-US" sz="2000" b="1" i="1" u="none" strike="noStrike" kern="1200" cap="none" spc="0" normalizeH="0" baseline="0" noProof="0">
                <a:ln>
                  <a:noFill/>
                </a:ln>
                <a:solidFill>
                  <a:srgbClr val="64666A"/>
                </a:solidFill>
                <a:effectLst/>
                <a:uLnTx/>
                <a:uFillTx/>
                <a:latin typeface="Arial" panose="020B0604020202020204"/>
                <a:ea typeface="+mn-ea"/>
                <a:cs typeface="+mn-cs"/>
              </a:rPr>
              <a:t>ACCELERATES</a:t>
            </a:r>
            <a:r>
              <a:rPr kumimoji="0" lang="en-US" sz="2000" b="0" i="0" u="none" strike="noStrike" kern="1200" cap="none" spc="0" normalizeH="0" baseline="0" noProof="0">
                <a:ln>
                  <a:noFill/>
                </a:ln>
                <a:solidFill>
                  <a:srgbClr val="64666A"/>
                </a:solidFill>
                <a:effectLst/>
                <a:uLnTx/>
                <a:uFillTx/>
                <a:latin typeface="Arial" panose="020B0604020202020204"/>
                <a:ea typeface="+mn-ea"/>
                <a:cs typeface="+mn-cs"/>
              </a:rPr>
              <a:t> business growth through connection, collaboration, and consistency. Members join to grow - and stay to go further, faster.</a:t>
            </a:r>
            <a:endParaRPr kumimoji="0" lang="en-US" sz="2000" b="0" i="0" u="none" strike="noStrike" kern="1200" cap="none" spc="0" normalizeH="0" baseline="0" noProof="0">
              <a:ln>
                <a:noFill/>
              </a:ln>
              <a:solidFill>
                <a:srgbClr val="64666A"/>
              </a:solidFill>
              <a:effectLst/>
              <a:uLnTx/>
              <a:uFillTx/>
              <a:latin typeface="Arial" panose="020B0604020202020204"/>
              <a:ea typeface="+mn-ea"/>
              <a:cs typeface="Arial"/>
            </a:endParaRPr>
          </a:p>
        </p:txBody>
      </p:sp>
      <p:sp>
        <p:nvSpPr>
          <p:cNvPr id="11" name="Rectangle: Rounded Corners 10">
            <a:extLst>
              <a:ext uri="{FF2B5EF4-FFF2-40B4-BE49-F238E27FC236}">
                <a16:creationId xmlns:a16="http://schemas.microsoft.com/office/drawing/2014/main" id="{944C4C9B-CCF3-0EA8-E5CA-228A5A7556E4}"/>
              </a:ext>
            </a:extLst>
          </p:cNvPr>
          <p:cNvSpPr/>
          <p:nvPr/>
        </p:nvSpPr>
        <p:spPr>
          <a:xfrm>
            <a:off x="8743256" y="1354260"/>
            <a:ext cx="2582655" cy="4965404"/>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66A"/>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66A"/>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66A"/>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4666A"/>
                </a:solidFill>
                <a:effectLst/>
                <a:uLnTx/>
                <a:uFillTx/>
                <a:latin typeface="Arial" panose="020B0604020202020204"/>
                <a:ea typeface="+mn-ea"/>
                <a:cs typeface="+mn-cs"/>
              </a:rPr>
              <a:t>The vision for </a:t>
            </a:r>
            <a:r>
              <a:rPr kumimoji="0" lang="en-US" sz="1800" b="1" i="1" u="none" strike="noStrike" kern="1200" cap="none" spc="0" normalizeH="0" baseline="0" noProof="0">
                <a:ln>
                  <a:noFill/>
                </a:ln>
                <a:solidFill>
                  <a:srgbClr val="64666A"/>
                </a:solidFill>
                <a:effectLst/>
                <a:uLnTx/>
                <a:uFillTx/>
                <a:latin typeface="Arial" panose="020B0604020202020204"/>
                <a:ea typeface="+mn-ea"/>
                <a:cs typeface="+mn-cs"/>
              </a:rPr>
              <a:t>ACCELERATE</a:t>
            </a:r>
            <a:r>
              <a:rPr kumimoji="0" lang="en-US" sz="1800" b="0" i="0" u="none" strike="noStrike" kern="1200" cap="none" spc="0" normalizeH="0" baseline="0" noProof="0">
                <a:ln>
                  <a:noFill/>
                </a:ln>
                <a:solidFill>
                  <a:srgbClr val="64666A"/>
                </a:solidFill>
                <a:effectLst/>
                <a:uLnTx/>
                <a:uFillTx/>
                <a:latin typeface="Arial" panose="020B0604020202020204"/>
                <a:ea typeface="+mn-ea"/>
                <a:cs typeface="+mn-cs"/>
              </a:rPr>
              <a:t> is to energize Members and Directors to build momentum in mindset, leadership, and results - aligning purpose with performance on the path to one million Members and a thriving global community.</a:t>
            </a:r>
          </a:p>
        </p:txBody>
      </p:sp>
      <p:sp>
        <p:nvSpPr>
          <p:cNvPr id="13" name="TextBox 12">
            <a:extLst>
              <a:ext uri="{FF2B5EF4-FFF2-40B4-BE49-F238E27FC236}">
                <a16:creationId xmlns:a16="http://schemas.microsoft.com/office/drawing/2014/main" id="{911ECB1B-6B72-7AD6-BC24-987752243C9F}"/>
              </a:ext>
            </a:extLst>
          </p:cNvPr>
          <p:cNvSpPr txBox="1"/>
          <p:nvPr/>
        </p:nvSpPr>
        <p:spPr>
          <a:xfrm>
            <a:off x="3531389" y="1584608"/>
            <a:ext cx="2466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F2030"/>
                </a:solidFill>
                <a:effectLst/>
                <a:uLnTx/>
                <a:uFillTx/>
                <a:latin typeface="Arial" panose="020B0604020202020204"/>
                <a:ea typeface="+mn-ea"/>
                <a:cs typeface="+mn-cs"/>
              </a:rPr>
              <a:t>Meaning</a:t>
            </a:r>
          </a:p>
        </p:txBody>
      </p:sp>
      <p:sp>
        <p:nvSpPr>
          <p:cNvPr id="17" name="TextBox 16">
            <a:extLst>
              <a:ext uri="{FF2B5EF4-FFF2-40B4-BE49-F238E27FC236}">
                <a16:creationId xmlns:a16="http://schemas.microsoft.com/office/drawing/2014/main" id="{0956E858-E386-B20E-DD9C-0D31DAD96870}"/>
              </a:ext>
            </a:extLst>
          </p:cNvPr>
          <p:cNvSpPr txBox="1"/>
          <p:nvPr/>
        </p:nvSpPr>
        <p:spPr>
          <a:xfrm>
            <a:off x="6318478" y="1584608"/>
            <a:ext cx="2925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F2030"/>
                </a:solidFill>
                <a:effectLst/>
                <a:uLnTx/>
                <a:uFillTx/>
                <a:latin typeface="Arial" panose="020B0604020202020204"/>
                <a:ea typeface="+mn-ea"/>
                <a:cs typeface="+mn-cs"/>
              </a:rPr>
              <a:t>Symbolism</a:t>
            </a:r>
          </a:p>
        </p:txBody>
      </p:sp>
      <p:sp>
        <p:nvSpPr>
          <p:cNvPr id="18" name="TextBox 17">
            <a:extLst>
              <a:ext uri="{FF2B5EF4-FFF2-40B4-BE49-F238E27FC236}">
                <a16:creationId xmlns:a16="http://schemas.microsoft.com/office/drawing/2014/main" id="{6C6A7E62-874D-FAB9-7207-30011D64519F}"/>
              </a:ext>
            </a:extLst>
          </p:cNvPr>
          <p:cNvSpPr txBox="1"/>
          <p:nvPr/>
        </p:nvSpPr>
        <p:spPr>
          <a:xfrm>
            <a:off x="9456652" y="1567539"/>
            <a:ext cx="2466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F2030"/>
                </a:solidFill>
                <a:effectLst/>
                <a:uLnTx/>
                <a:uFillTx/>
                <a:latin typeface="Arial" panose="020B0604020202020204"/>
                <a:ea typeface="+mn-ea"/>
                <a:cs typeface="+mn-cs"/>
              </a:rPr>
              <a:t>Vision</a:t>
            </a:r>
          </a:p>
        </p:txBody>
      </p:sp>
      <p:pic>
        <p:nvPicPr>
          <p:cNvPr id="4" name="Picture 3" descr="A black background with red text&#10;&#10;AI-generated content may be incorrect.">
            <a:extLst>
              <a:ext uri="{FF2B5EF4-FFF2-40B4-BE49-F238E27FC236}">
                <a16:creationId xmlns:a16="http://schemas.microsoft.com/office/drawing/2014/main" id="{81BAB193-2A1D-8585-9EAD-3A4AF5DF5F20}"/>
              </a:ext>
            </a:extLst>
          </p:cNvPr>
          <p:cNvPicPr>
            <a:picLocks noChangeAspect="1"/>
          </p:cNvPicPr>
          <p:nvPr/>
        </p:nvPicPr>
        <p:blipFill>
          <a:blip r:embed="rId2">
            <a:extLst>
              <a:ext uri="{28A0092B-C50C-407E-A947-70E740481C1C}">
                <a14:useLocalDpi xmlns:a14="http://schemas.microsoft.com/office/drawing/2010/main" val="0"/>
              </a:ext>
            </a:extLst>
          </a:blip>
          <a:srcRect t="35178" b="34407"/>
          <a:stretch/>
        </p:blipFill>
        <p:spPr>
          <a:xfrm>
            <a:off x="-394909" y="2347472"/>
            <a:ext cx="3590596" cy="873676"/>
          </a:xfrm>
          <a:prstGeom prst="rect">
            <a:avLst/>
          </a:prstGeom>
        </p:spPr>
      </p:pic>
      <p:sp>
        <p:nvSpPr>
          <p:cNvPr id="5" name="TextBox 4">
            <a:extLst>
              <a:ext uri="{FF2B5EF4-FFF2-40B4-BE49-F238E27FC236}">
                <a16:creationId xmlns:a16="http://schemas.microsoft.com/office/drawing/2014/main" id="{81E1D400-0F43-B643-42CC-527D98582632}"/>
              </a:ext>
            </a:extLst>
          </p:cNvPr>
          <p:cNvSpPr txBox="1"/>
          <p:nvPr/>
        </p:nvSpPr>
        <p:spPr>
          <a:xfrm>
            <a:off x="222318" y="3374662"/>
            <a:ext cx="25826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Fun Fact: </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The needle on the speedometer is angled to match the exact slant of the “I” in the BNI logo.</a:t>
            </a:r>
          </a:p>
        </p:txBody>
      </p:sp>
      <p:pic>
        <p:nvPicPr>
          <p:cNvPr id="7" name="Picture 6" descr="A black background with red text&#10;&#10;AI-generated content may be incorrect.">
            <a:extLst>
              <a:ext uri="{FF2B5EF4-FFF2-40B4-BE49-F238E27FC236}">
                <a16:creationId xmlns:a16="http://schemas.microsoft.com/office/drawing/2014/main" id="{620C4F1D-B872-4588-9BD9-00CCCF8F50FC}"/>
              </a:ext>
            </a:extLst>
          </p:cNvPr>
          <p:cNvPicPr>
            <a:picLocks noChangeAspect="1"/>
          </p:cNvPicPr>
          <p:nvPr/>
        </p:nvPicPr>
        <p:blipFill>
          <a:blip r:embed="rId2">
            <a:extLst>
              <a:ext uri="{28A0092B-C50C-407E-A947-70E740481C1C}">
                <a14:useLocalDpi xmlns:a14="http://schemas.microsoft.com/office/drawing/2010/main" val="0"/>
              </a:ext>
            </a:extLst>
          </a:blip>
          <a:srcRect t="59127" b="34407"/>
          <a:stretch>
            <a:fillRect/>
          </a:stretch>
        </p:blipFill>
        <p:spPr>
          <a:xfrm>
            <a:off x="2996283" y="2018541"/>
            <a:ext cx="3391470" cy="175417"/>
          </a:xfrm>
          <a:prstGeom prst="rect">
            <a:avLst/>
          </a:prstGeom>
        </p:spPr>
      </p:pic>
      <p:pic>
        <p:nvPicPr>
          <p:cNvPr id="8" name="Picture 7" descr="A black background with red text&#10;&#10;AI-generated content may be incorrect.">
            <a:extLst>
              <a:ext uri="{FF2B5EF4-FFF2-40B4-BE49-F238E27FC236}">
                <a16:creationId xmlns:a16="http://schemas.microsoft.com/office/drawing/2014/main" id="{95A47D24-00FF-CCBA-DB1E-254A70FA101B}"/>
              </a:ext>
            </a:extLst>
          </p:cNvPr>
          <p:cNvPicPr>
            <a:picLocks noChangeAspect="1"/>
          </p:cNvPicPr>
          <p:nvPr/>
        </p:nvPicPr>
        <p:blipFill>
          <a:blip r:embed="rId2">
            <a:extLst>
              <a:ext uri="{28A0092B-C50C-407E-A947-70E740481C1C}">
                <a14:useLocalDpi xmlns:a14="http://schemas.microsoft.com/office/drawing/2010/main" val="0"/>
              </a:ext>
            </a:extLst>
          </a:blip>
          <a:srcRect t="59127" b="34407"/>
          <a:stretch>
            <a:fillRect/>
          </a:stretch>
        </p:blipFill>
        <p:spPr>
          <a:xfrm>
            <a:off x="5958600" y="2029204"/>
            <a:ext cx="3391470" cy="175417"/>
          </a:xfrm>
          <a:prstGeom prst="rect">
            <a:avLst/>
          </a:prstGeom>
        </p:spPr>
      </p:pic>
      <p:pic>
        <p:nvPicPr>
          <p:cNvPr id="9" name="Picture 8" descr="A black background with red text&#10;&#10;AI-generated content may be incorrect.">
            <a:extLst>
              <a:ext uri="{FF2B5EF4-FFF2-40B4-BE49-F238E27FC236}">
                <a16:creationId xmlns:a16="http://schemas.microsoft.com/office/drawing/2014/main" id="{E890645D-639F-12E6-706D-E75AA3C994B5}"/>
              </a:ext>
            </a:extLst>
          </p:cNvPr>
          <p:cNvPicPr>
            <a:picLocks noChangeAspect="1"/>
          </p:cNvPicPr>
          <p:nvPr/>
        </p:nvPicPr>
        <p:blipFill>
          <a:blip r:embed="rId2">
            <a:extLst>
              <a:ext uri="{28A0092B-C50C-407E-A947-70E740481C1C}">
                <a14:useLocalDpi xmlns:a14="http://schemas.microsoft.com/office/drawing/2010/main" val="0"/>
              </a:ext>
            </a:extLst>
          </a:blip>
          <a:srcRect t="59127" b="34407"/>
          <a:stretch>
            <a:fillRect/>
          </a:stretch>
        </p:blipFill>
        <p:spPr>
          <a:xfrm>
            <a:off x="8800530" y="2029204"/>
            <a:ext cx="3391470" cy="175417"/>
          </a:xfrm>
          <a:prstGeom prst="rect">
            <a:avLst/>
          </a:prstGeom>
        </p:spPr>
      </p:pic>
    </p:spTree>
    <p:extLst>
      <p:ext uri="{BB962C8B-B14F-4D97-AF65-F5344CB8AC3E}">
        <p14:creationId xmlns:p14="http://schemas.microsoft.com/office/powerpoint/2010/main" val="2063896042"/>
      </p:ext>
    </p:extLst>
  </p:cSld>
  <p:clrMapOvr>
    <a:masterClrMapping/>
  </p:clrMapOvr>
</p:sld>
</file>

<file path=ppt/theme/theme1.xml><?xml version="1.0" encoding="utf-8"?>
<a:theme xmlns:a="http://schemas.openxmlformats.org/drawingml/2006/main" name="Custom Design">
  <a:themeElements>
    <a:clrScheme name="BNI Colors">
      <a:dk1>
        <a:srgbClr val="000000"/>
      </a:dk1>
      <a:lt1>
        <a:srgbClr val="FFFFFF"/>
      </a:lt1>
      <a:dk2>
        <a:srgbClr val="CF2030"/>
      </a:dk2>
      <a:lt2>
        <a:srgbClr val="64666A"/>
      </a:lt2>
      <a:accent1>
        <a:srgbClr val="C8C8C8"/>
      </a:accent1>
      <a:accent2>
        <a:srgbClr val="F3F3F3"/>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I PPT Template" id="{A506243F-EDFE-42E5-B171-D81643DB863B}" vid="{EE114906-2E5D-4B27-8D3B-83F3043AB910}"/>
    </a:ext>
  </a:extLst>
</a:theme>
</file>

<file path=ppt/theme/theme2.xml><?xml version="1.0" encoding="utf-8"?>
<a:theme xmlns:a="http://schemas.openxmlformats.org/drawingml/2006/main" name="1_Custom Design">
  <a:themeElements>
    <a:clrScheme name="BNI Colors">
      <a:dk1>
        <a:srgbClr val="000000"/>
      </a:dk1>
      <a:lt1>
        <a:srgbClr val="FFFFFF"/>
      </a:lt1>
      <a:dk2>
        <a:srgbClr val="CF2030"/>
      </a:dk2>
      <a:lt2>
        <a:srgbClr val="64666A"/>
      </a:lt2>
      <a:accent1>
        <a:srgbClr val="C8C8C8"/>
      </a:accent1>
      <a:accent2>
        <a:srgbClr val="F3F3F3"/>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I PPT Template" id="{A506243F-EDFE-42E5-B171-D81643DB863B}" vid="{EE114906-2E5D-4B27-8D3B-83F3043AB910}"/>
    </a:ext>
  </a:extLst>
</a:theme>
</file>

<file path=ppt/theme/theme3.xml><?xml version="1.0" encoding="utf-8"?>
<a:theme xmlns:a="http://schemas.openxmlformats.org/drawingml/2006/main" name="10_Custom Design">
  <a:themeElements>
    <a:clrScheme name="BNI Colors">
      <a:dk1>
        <a:srgbClr val="000000"/>
      </a:dk1>
      <a:lt1>
        <a:srgbClr val="FFFFFF"/>
      </a:lt1>
      <a:dk2>
        <a:srgbClr val="CF2030"/>
      </a:dk2>
      <a:lt2>
        <a:srgbClr val="64666A"/>
      </a:lt2>
      <a:accent1>
        <a:srgbClr val="C8C8C8"/>
      </a:accent1>
      <a:accent2>
        <a:srgbClr val="F3F3F3"/>
      </a:accent2>
      <a:accent3>
        <a:srgbClr val="FFFFFF"/>
      </a:accent3>
      <a:accent4>
        <a:srgbClr val="FFFFFF"/>
      </a:accent4>
      <a:accent5>
        <a:srgbClr val="FFFFFF"/>
      </a:accent5>
      <a:accent6>
        <a:srgbClr val="FFFFFF"/>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I Template" id="{AD2D1154-7977-4069-AAA4-B5033259CAFE}" vid="{F824B741-C5B1-427A-B943-4A15DC6A927B}"/>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Custom 1">
      <a:dk1>
        <a:sysClr val="windowText" lastClr="000000"/>
      </a:dk1>
      <a:lt1>
        <a:sysClr val="window" lastClr="FFFFFF"/>
      </a:lt1>
      <a:dk2>
        <a:srgbClr val="CF2030"/>
      </a:dk2>
      <a:lt2>
        <a:srgbClr val="E8E8E8"/>
      </a:lt2>
      <a:accent1>
        <a:srgbClr val="CF2030"/>
      </a:accent1>
      <a:accent2>
        <a:srgbClr val="64666A"/>
      </a:accent2>
      <a:accent3>
        <a:srgbClr val="C8C8C8"/>
      </a:accent3>
      <a:accent4>
        <a:srgbClr val="F2F2F2"/>
      </a:accent4>
      <a:accent5>
        <a:srgbClr val="FFFFFF"/>
      </a:accent5>
      <a:accent6>
        <a:srgbClr val="000000"/>
      </a:accent6>
      <a:hlink>
        <a:srgbClr val="467886"/>
      </a:hlink>
      <a:folHlink>
        <a:srgbClr val="96607D"/>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7EF8D6F7-0D25-4D1A-9C78-07C763272238}" vid="{E5042FCB-73B8-4351-8081-74BA77B9B83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1836FFE7C8B340A444AE47E36B50AB" ma:contentTypeVersion="13" ma:contentTypeDescription="Create a new document." ma:contentTypeScope="" ma:versionID="de93cf4e494f7017f89376bad6ad6497">
  <xsd:schema xmlns:xsd="http://www.w3.org/2001/XMLSchema" xmlns:xs="http://www.w3.org/2001/XMLSchema" xmlns:p="http://schemas.microsoft.com/office/2006/metadata/properties" xmlns:ns3="45f763de-b7c7-480f-aee9-bfd0a54d887f" xmlns:ns4="7d0a934d-b389-491a-855b-de770bc912b4" targetNamespace="http://schemas.microsoft.com/office/2006/metadata/properties" ma:root="true" ma:fieldsID="10260602eee323d0b9286788f416ccdf" ns3:_="" ns4:_="">
    <xsd:import namespace="45f763de-b7c7-480f-aee9-bfd0a54d887f"/>
    <xsd:import namespace="7d0a934d-b389-491a-855b-de770bc912b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763de-b7c7-480f-aee9-bfd0a54d88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0a934d-b389-491a-855b-de770bc912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31BEF8-CF86-4CDB-8B41-A1D3B2B0B1A3}">
  <ds:schemaRefs>
    <ds:schemaRef ds:uri="http://schemas.microsoft.com/sharepoint/v3/contenttype/forms"/>
  </ds:schemaRefs>
</ds:datastoreItem>
</file>

<file path=customXml/itemProps2.xml><?xml version="1.0" encoding="utf-8"?>
<ds:datastoreItem xmlns:ds="http://schemas.openxmlformats.org/officeDocument/2006/customXml" ds:itemID="{5B8CA69D-356E-4ACC-90C0-74711C0E275E}">
  <ds:schemaRefs>
    <ds:schemaRef ds:uri="45f763de-b7c7-480f-aee9-bfd0a54d887f"/>
    <ds:schemaRef ds:uri="7d0a934d-b389-491a-855b-de770bc912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9E368B-E51E-46B0-BB83-F5F46E440D99}">
  <ds:schemaRefs>
    <ds:schemaRef ds:uri="45f763de-b7c7-480f-aee9-bfd0a54d887f"/>
    <ds:schemaRef ds:uri="7d0a934d-b389-491a-855b-de770bc912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0</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Custom Design</vt:lpstr>
      <vt:lpstr>1_Custom Design</vt:lpstr>
      <vt:lpstr>10_Custom Design</vt:lpstr>
      <vt:lpstr>2_Office Theme</vt:lpstr>
      <vt:lpstr>3_Office Theme</vt:lpstr>
      <vt:lpstr>PowerPoint Presentation</vt:lpstr>
      <vt:lpstr>Included in the Toolkit</vt:lpstr>
      <vt:lpstr>PowerPoint Presentation</vt:lpstr>
      <vt:lpstr>PowerPoint Presentation</vt:lpstr>
      <vt:lpstr>PowerPoint Presentation</vt:lpstr>
      <vt:lpstr>PowerPoint Presentation</vt:lpstr>
      <vt:lpstr>PowerPoint Presentation</vt:lpstr>
      <vt:lpstr>PowerPoint Presentation</vt:lpstr>
      <vt:lpstr>What Does It Mean?</vt:lpstr>
      <vt:lpstr>PowerPoint Presentation</vt:lpstr>
      <vt:lpstr>BNI Member Video Testimonials</vt:lpstr>
      <vt:lpstr>PowerPoint Presentation</vt:lpstr>
      <vt:lpstr>PowerPoint Presentation</vt:lpstr>
      <vt:lpstr>Logos &amp; Logo Elements (PNG Files)</vt:lpstr>
      <vt:lpstr>PowerPoint Presentation</vt:lpstr>
      <vt:lpstr>Logos (Adobe Illustrator Files)</vt:lpstr>
      <vt:lpstr>Brand Guidelines</vt:lpstr>
      <vt:lpstr>PowerPoint Presentation</vt:lpstr>
      <vt:lpstr>PowerPoint Presentation</vt:lpstr>
      <vt:lpstr>PowerPoint Presentation</vt:lpstr>
      <vt:lpstr>PowerPoint Presentation</vt:lpstr>
      <vt:lpstr>PowerPoint Presentation</vt:lpstr>
      <vt:lpstr>PowerPoint Presentation</vt:lpstr>
      <vt:lpstr>Zoom Backgrounds &amp; PowerPoint Templates</vt:lpstr>
      <vt:lpstr>Social Media Content Calendar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Sedlmeyer</dc:creator>
  <cp:revision>1</cp:revision>
  <dcterms:created xsi:type="dcterms:W3CDTF">2020-05-11T23:01:06Z</dcterms:created>
  <dcterms:modified xsi:type="dcterms:W3CDTF">2025-07-31T19:33:21Z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0x010100411836FFE7C8B340A444AE47E36B50AB</vt:lpwstr>
  </property>
</Properties>
</file>